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9"/>
  </p:notesMasterIdLst>
  <p:sldIdLst>
    <p:sldId id="266" r:id="rId2"/>
    <p:sldId id="267" r:id="rId3"/>
    <p:sldId id="269" r:id="rId4"/>
    <p:sldId id="273" r:id="rId5"/>
    <p:sldId id="271" r:id="rId6"/>
    <p:sldId id="274" r:id="rId7"/>
    <p:sldId id="275" r:id="rId8"/>
    <p:sldId id="276" r:id="rId9"/>
    <p:sldId id="277" r:id="rId10"/>
    <p:sldId id="278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1" r:id="rId23"/>
    <p:sldId id="293" r:id="rId24"/>
    <p:sldId id="279" r:id="rId25"/>
    <p:sldId id="294" r:id="rId26"/>
    <p:sldId id="295" r:id="rId27"/>
    <p:sldId id="280" r:id="rId28"/>
  </p:sldIdLst>
  <p:sldSz cx="12195175" cy="6859588"/>
  <p:notesSz cx="6858000" cy="9144000"/>
  <p:defaultTextStyle>
    <a:defPPr>
      <a:defRPr lang="de-DE"/>
    </a:defPPr>
    <a:lvl1pPr marL="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61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14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66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19" algn="l" defTabSz="91430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56"/>
    <a:srgbClr val="A7D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4162F-FE6D-49B4-8A47-813677F7A1B2}" v="355" dt="2023-11-26T18:27:11.5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25" autoAdjust="0"/>
  </p:normalViewPr>
  <p:slideViewPr>
    <p:cSldViewPr snapToGrid="0">
      <p:cViewPr varScale="1">
        <p:scale>
          <a:sx n="136" d="100"/>
          <a:sy n="136" d="100"/>
        </p:scale>
        <p:origin x="1212" y="120"/>
      </p:cViewPr>
      <p:guideLst>
        <p:guide orient="horz" pos="216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emon Schulz" userId="0738726288100c95" providerId="LiveId" clId="{17F4162F-FE6D-49B4-8A47-813677F7A1B2}"/>
    <pc:docChg chg="undo custSel addSld delSld modSld sldOrd addMainMaster delMainMaster modMainMaster">
      <pc:chgData name="Philemon Schulz" userId="0738726288100c95" providerId="LiveId" clId="{17F4162F-FE6D-49B4-8A47-813677F7A1B2}" dt="2023-11-26T19:16:23.006" v="9014" actId="20577"/>
      <pc:docMkLst>
        <pc:docMk/>
      </pc:docMkLst>
      <pc:sldChg chg="modSp del mod">
        <pc:chgData name="Philemon Schulz" userId="0738726288100c95" providerId="LiveId" clId="{17F4162F-FE6D-49B4-8A47-813677F7A1B2}" dt="2023-11-16T12:02:09.730" v="215" actId="2696"/>
        <pc:sldMkLst>
          <pc:docMk/>
          <pc:sldMk cId="523979113" sldId="256"/>
        </pc:sldMkLst>
        <pc:spChg chg="mod">
          <ac:chgData name="Philemon Schulz" userId="0738726288100c95" providerId="LiveId" clId="{17F4162F-FE6D-49B4-8A47-813677F7A1B2}" dt="2023-11-13T16:24:39.364" v="60" actId="20577"/>
          <ac:spMkLst>
            <pc:docMk/>
            <pc:sldMk cId="523979113" sldId="256"/>
            <ac:spMk id="7" creationId="{00000000-0000-0000-0000-000000000000}"/>
          </ac:spMkLst>
        </pc:spChg>
        <pc:spChg chg="mod">
          <ac:chgData name="Philemon Schulz" userId="0738726288100c95" providerId="LiveId" clId="{17F4162F-FE6D-49B4-8A47-813677F7A1B2}" dt="2023-11-13T16:24:56.443" v="100" actId="20577"/>
          <ac:spMkLst>
            <pc:docMk/>
            <pc:sldMk cId="523979113" sldId="256"/>
            <ac:spMk id="8" creationId="{00000000-0000-0000-0000-000000000000}"/>
          </ac:spMkLst>
        </pc:spChg>
      </pc:sldChg>
      <pc:sldChg chg="del">
        <pc:chgData name="Philemon Schulz" userId="0738726288100c95" providerId="LiveId" clId="{17F4162F-FE6D-49B4-8A47-813677F7A1B2}" dt="2023-11-16T17:56:22.922" v="3372" actId="47"/>
        <pc:sldMkLst>
          <pc:docMk/>
          <pc:sldMk cId="2986426868" sldId="259"/>
        </pc:sldMkLst>
      </pc:sldChg>
      <pc:sldChg chg="del">
        <pc:chgData name="Philemon Schulz" userId="0738726288100c95" providerId="LiveId" clId="{17F4162F-FE6D-49B4-8A47-813677F7A1B2}" dt="2023-11-16T17:56:22.922" v="3372" actId="47"/>
        <pc:sldMkLst>
          <pc:docMk/>
          <pc:sldMk cId="3841477876" sldId="260"/>
        </pc:sldMkLst>
      </pc:sldChg>
      <pc:sldChg chg="del">
        <pc:chgData name="Philemon Schulz" userId="0738726288100c95" providerId="LiveId" clId="{17F4162F-FE6D-49B4-8A47-813677F7A1B2}" dt="2023-11-16T17:56:22.922" v="3372" actId="47"/>
        <pc:sldMkLst>
          <pc:docMk/>
          <pc:sldMk cId="3717206200" sldId="261"/>
        </pc:sldMkLst>
      </pc:sldChg>
      <pc:sldChg chg="del">
        <pc:chgData name="Philemon Schulz" userId="0738726288100c95" providerId="LiveId" clId="{17F4162F-FE6D-49B4-8A47-813677F7A1B2}" dt="2023-11-16T17:56:22.922" v="3372" actId="47"/>
        <pc:sldMkLst>
          <pc:docMk/>
          <pc:sldMk cId="7076292" sldId="262"/>
        </pc:sldMkLst>
      </pc:sldChg>
      <pc:sldChg chg="del">
        <pc:chgData name="Philemon Schulz" userId="0738726288100c95" providerId="LiveId" clId="{17F4162F-FE6D-49B4-8A47-813677F7A1B2}" dt="2023-11-16T17:56:22.922" v="3372" actId="47"/>
        <pc:sldMkLst>
          <pc:docMk/>
          <pc:sldMk cId="2593700122" sldId="263"/>
        </pc:sldMkLst>
      </pc:sldChg>
      <pc:sldChg chg="del">
        <pc:chgData name="Philemon Schulz" userId="0738726288100c95" providerId="LiveId" clId="{17F4162F-FE6D-49B4-8A47-813677F7A1B2}" dt="2023-11-16T17:56:22.922" v="3372" actId="47"/>
        <pc:sldMkLst>
          <pc:docMk/>
          <pc:sldMk cId="2519734746" sldId="264"/>
        </pc:sldMkLst>
      </pc:sldChg>
      <pc:sldChg chg="del">
        <pc:chgData name="Philemon Schulz" userId="0738726288100c95" providerId="LiveId" clId="{17F4162F-FE6D-49B4-8A47-813677F7A1B2}" dt="2023-11-16T17:56:22.922" v="3372" actId="47"/>
        <pc:sldMkLst>
          <pc:docMk/>
          <pc:sldMk cId="105585620" sldId="265"/>
        </pc:sldMkLst>
      </pc:sldChg>
      <pc:sldChg chg="modSp new mod">
        <pc:chgData name="Philemon Schulz" userId="0738726288100c95" providerId="LiveId" clId="{17F4162F-FE6D-49B4-8A47-813677F7A1B2}" dt="2023-11-16T12:59:09.603" v="494" actId="790"/>
        <pc:sldMkLst>
          <pc:docMk/>
          <pc:sldMk cId="4184552052" sldId="266"/>
        </pc:sldMkLst>
        <pc:spChg chg="mod">
          <ac:chgData name="Philemon Schulz" userId="0738726288100c95" providerId="LiveId" clId="{17F4162F-FE6D-49B4-8A47-813677F7A1B2}" dt="2023-11-16T12:01:23.816" v="214" actId="790"/>
          <ac:spMkLst>
            <pc:docMk/>
            <pc:sldMk cId="4184552052" sldId="266"/>
            <ac:spMk id="2" creationId="{BBBF8D04-744B-3195-7051-8675AB6F2324}"/>
          </ac:spMkLst>
        </pc:spChg>
        <pc:spChg chg="mod">
          <ac:chgData name="Philemon Schulz" userId="0738726288100c95" providerId="LiveId" clId="{17F4162F-FE6D-49B4-8A47-813677F7A1B2}" dt="2023-11-16T12:59:09.603" v="494" actId="790"/>
          <ac:spMkLst>
            <pc:docMk/>
            <pc:sldMk cId="4184552052" sldId="266"/>
            <ac:spMk id="3" creationId="{C7D14108-EA36-B6B4-01E9-D85FF2310E03}"/>
          </ac:spMkLst>
        </pc:spChg>
      </pc:sldChg>
      <pc:sldChg chg="addSp delSp modSp new mod">
        <pc:chgData name="Philemon Schulz" userId="0738726288100c95" providerId="LiveId" clId="{17F4162F-FE6D-49B4-8A47-813677F7A1B2}" dt="2023-11-26T18:22:52.056" v="8338" actId="1076"/>
        <pc:sldMkLst>
          <pc:docMk/>
          <pc:sldMk cId="384345899" sldId="267"/>
        </pc:sldMkLst>
        <pc:spChg chg="mod">
          <ac:chgData name="Philemon Schulz" userId="0738726288100c95" providerId="LiveId" clId="{17F4162F-FE6D-49B4-8A47-813677F7A1B2}" dt="2023-11-16T12:34:40.461" v="234" actId="20577"/>
          <ac:spMkLst>
            <pc:docMk/>
            <pc:sldMk cId="384345899" sldId="267"/>
            <ac:spMk id="2" creationId="{42D12972-B6D3-6BD6-085C-2310DD9596B7}"/>
          </ac:spMkLst>
        </pc:spChg>
        <pc:spChg chg="mod">
          <ac:chgData name="Philemon Schulz" userId="0738726288100c95" providerId="LiveId" clId="{17F4162F-FE6D-49B4-8A47-813677F7A1B2}" dt="2023-11-16T13:13:51.892" v="1128" actId="1076"/>
          <ac:spMkLst>
            <pc:docMk/>
            <pc:sldMk cId="384345899" sldId="267"/>
            <ac:spMk id="3" creationId="{3EAD368F-4B3A-7093-7D6E-1C2DC77512D9}"/>
          </ac:spMkLst>
        </pc:spChg>
        <pc:spChg chg="del">
          <ac:chgData name="Philemon Schulz" userId="0738726288100c95" providerId="LiveId" clId="{17F4162F-FE6D-49B4-8A47-813677F7A1B2}" dt="2023-11-16T12:41:29.751" v="299" actId="931"/>
          <ac:spMkLst>
            <pc:docMk/>
            <pc:sldMk cId="384345899" sldId="267"/>
            <ac:spMk id="7" creationId="{945FCB51-B1ED-1195-1E5F-3BD0219379F4}"/>
          </ac:spMkLst>
        </pc:spChg>
        <pc:spChg chg="add mod">
          <ac:chgData name="Philemon Schulz" userId="0738726288100c95" providerId="LiveId" clId="{17F4162F-FE6D-49B4-8A47-813677F7A1B2}" dt="2023-11-26T18:22:52.056" v="8338" actId="1076"/>
          <ac:spMkLst>
            <pc:docMk/>
            <pc:sldMk cId="384345899" sldId="267"/>
            <ac:spMk id="7" creationId="{EECF3610-632F-40F1-FB8C-7630CA9128D4}"/>
          </ac:spMkLst>
        </pc:spChg>
        <pc:spChg chg="add del mod">
          <ac:chgData name="Philemon Schulz" userId="0738726288100c95" providerId="LiveId" clId="{17F4162F-FE6D-49B4-8A47-813677F7A1B2}" dt="2023-11-16T12:43:34.688" v="305" actId="21"/>
          <ac:spMkLst>
            <pc:docMk/>
            <pc:sldMk cId="384345899" sldId="267"/>
            <ac:spMk id="11" creationId="{D445387B-1AA1-D553-E4B2-3379892CD2D0}"/>
          </ac:spMkLst>
        </pc:spChg>
        <pc:spChg chg="add del mod">
          <ac:chgData name="Philemon Schulz" userId="0738726288100c95" providerId="LiveId" clId="{17F4162F-FE6D-49B4-8A47-813677F7A1B2}" dt="2023-11-16T12:44:25.294" v="327"/>
          <ac:spMkLst>
            <pc:docMk/>
            <pc:sldMk cId="384345899" sldId="267"/>
            <ac:spMk id="15" creationId="{274349A5-0EC6-F8A3-4D46-64DDAF615427}"/>
          </ac:spMkLst>
        </pc:spChg>
        <pc:picChg chg="add del mod">
          <ac:chgData name="Philemon Schulz" userId="0738726288100c95" providerId="LiveId" clId="{17F4162F-FE6D-49B4-8A47-813677F7A1B2}" dt="2023-11-16T12:43:37.067" v="306" actId="478"/>
          <ac:picMkLst>
            <pc:docMk/>
            <pc:sldMk cId="384345899" sldId="267"/>
            <ac:picMk id="9" creationId="{2CCB8020-41C8-5A33-177F-9507D3066CB2}"/>
          </ac:picMkLst>
        </pc:picChg>
        <pc:picChg chg="add del mod ord">
          <ac:chgData name="Philemon Schulz" userId="0738726288100c95" providerId="LiveId" clId="{17F4162F-FE6D-49B4-8A47-813677F7A1B2}" dt="2023-11-16T12:43:33.214" v="304" actId="22"/>
          <ac:picMkLst>
            <pc:docMk/>
            <pc:sldMk cId="384345899" sldId="267"/>
            <ac:picMk id="13" creationId="{5D266A14-ABA4-9C18-2DEB-1306281CFF11}"/>
          </ac:picMkLst>
        </pc:picChg>
        <pc:picChg chg="add del mod">
          <ac:chgData name="Philemon Schulz" userId="0738726288100c95" providerId="LiveId" clId="{17F4162F-FE6D-49B4-8A47-813677F7A1B2}" dt="2023-11-16T12:43:51.918" v="313" actId="478"/>
          <ac:picMkLst>
            <pc:docMk/>
            <pc:sldMk cId="384345899" sldId="267"/>
            <ac:picMk id="17" creationId="{E076EEB6-09B1-A21F-2093-67B7FB4183B5}"/>
          </ac:picMkLst>
        </pc:picChg>
        <pc:picChg chg="add del mod">
          <ac:chgData name="Philemon Schulz" userId="0738726288100c95" providerId="LiveId" clId="{17F4162F-FE6D-49B4-8A47-813677F7A1B2}" dt="2023-11-16T12:44:27.700" v="328" actId="478"/>
          <ac:picMkLst>
            <pc:docMk/>
            <pc:sldMk cId="384345899" sldId="267"/>
            <ac:picMk id="19" creationId="{0B03B444-5882-531C-CF3D-49B9F18D8BA9}"/>
          </ac:picMkLst>
        </pc:picChg>
        <pc:picChg chg="add del mod">
          <ac:chgData name="Philemon Schulz" userId="0738726288100c95" providerId="LiveId" clId="{17F4162F-FE6D-49B4-8A47-813677F7A1B2}" dt="2023-11-16T12:44:22.015" v="325"/>
          <ac:picMkLst>
            <pc:docMk/>
            <pc:sldMk cId="384345899" sldId="267"/>
            <ac:picMk id="20" creationId="{B17F95BB-8569-7C7E-1107-91AAD6482DFB}"/>
          </ac:picMkLst>
        </pc:picChg>
        <pc:picChg chg="add mod">
          <ac:chgData name="Philemon Schulz" userId="0738726288100c95" providerId="LiveId" clId="{17F4162F-FE6D-49B4-8A47-813677F7A1B2}" dt="2023-11-26T18:22:04.506" v="8267" actId="1076"/>
          <ac:picMkLst>
            <pc:docMk/>
            <pc:sldMk cId="384345899" sldId="267"/>
            <ac:picMk id="21" creationId="{3A6B947F-0843-3225-A5ED-D6DDCE477161}"/>
          </ac:picMkLst>
        </pc:picChg>
      </pc:sldChg>
      <pc:sldChg chg="modSp new del mod">
        <pc:chgData name="Philemon Schulz" userId="0738726288100c95" providerId="LiveId" clId="{17F4162F-FE6D-49B4-8A47-813677F7A1B2}" dt="2023-11-16T12:02:27.324" v="220" actId="2696"/>
        <pc:sldMkLst>
          <pc:docMk/>
          <pc:sldMk cId="1923539932" sldId="267"/>
        </pc:sldMkLst>
        <pc:spChg chg="mod">
          <ac:chgData name="Philemon Schulz" userId="0738726288100c95" providerId="LiveId" clId="{17F4162F-FE6D-49B4-8A47-813677F7A1B2}" dt="2023-11-16T12:02:24.251" v="219" actId="20577"/>
          <ac:spMkLst>
            <pc:docMk/>
            <pc:sldMk cId="1923539932" sldId="267"/>
            <ac:spMk id="2" creationId="{04BFD347-FEF3-1D8C-2432-1FF9CD3EA285}"/>
          </ac:spMkLst>
        </pc:spChg>
      </pc:sldChg>
      <pc:sldChg chg="modSp new del mod">
        <pc:chgData name="Philemon Schulz" userId="0738726288100c95" providerId="LiveId" clId="{17F4162F-FE6D-49B4-8A47-813677F7A1B2}" dt="2023-11-16T17:56:22.922" v="3372" actId="47"/>
        <pc:sldMkLst>
          <pc:docMk/>
          <pc:sldMk cId="2219397978" sldId="268"/>
        </pc:sldMkLst>
        <pc:spChg chg="mod">
          <ac:chgData name="Philemon Schulz" userId="0738726288100c95" providerId="LiveId" clId="{17F4162F-FE6D-49B4-8A47-813677F7A1B2}" dt="2023-11-16T13:01:55.993" v="548" actId="20577"/>
          <ac:spMkLst>
            <pc:docMk/>
            <pc:sldMk cId="2219397978" sldId="268"/>
            <ac:spMk id="2" creationId="{FC220F53-EEC3-C4BF-36E0-0A017C391996}"/>
          </ac:spMkLst>
        </pc:spChg>
        <pc:spChg chg="mod">
          <ac:chgData name="Philemon Schulz" userId="0738726288100c95" providerId="LiveId" clId="{17F4162F-FE6D-49B4-8A47-813677F7A1B2}" dt="2023-11-16T13:01:16.678" v="495" actId="20577"/>
          <ac:spMkLst>
            <pc:docMk/>
            <pc:sldMk cId="2219397978" sldId="268"/>
            <ac:spMk id="3" creationId="{389C7CCB-52BF-CE49-D741-73E586995556}"/>
          </ac:spMkLst>
        </pc:spChg>
      </pc:sldChg>
      <pc:sldChg chg="modSp new mod">
        <pc:chgData name="Philemon Schulz" userId="0738726288100c95" providerId="LiveId" clId="{17F4162F-FE6D-49B4-8A47-813677F7A1B2}" dt="2023-11-16T13:01:45.833" v="524" actId="20577"/>
        <pc:sldMkLst>
          <pc:docMk/>
          <pc:sldMk cId="2132531634" sldId="269"/>
        </pc:sldMkLst>
        <pc:spChg chg="mod">
          <ac:chgData name="Philemon Schulz" userId="0738726288100c95" providerId="LiveId" clId="{17F4162F-FE6D-49B4-8A47-813677F7A1B2}" dt="2023-11-16T13:01:45.833" v="524" actId="20577"/>
          <ac:spMkLst>
            <pc:docMk/>
            <pc:sldMk cId="2132531634" sldId="269"/>
            <ac:spMk id="2" creationId="{762DA989-A1A0-DD42-5529-BFD0F8729BAA}"/>
          </ac:spMkLst>
        </pc:spChg>
      </pc:sldChg>
      <pc:sldChg chg="new add del">
        <pc:chgData name="Philemon Schulz" userId="0738726288100c95" providerId="LiveId" clId="{17F4162F-FE6D-49B4-8A47-813677F7A1B2}" dt="2023-11-16T13:02:40.827" v="553" actId="47"/>
        <pc:sldMkLst>
          <pc:docMk/>
          <pc:sldMk cId="2744498636" sldId="270"/>
        </pc:sldMkLst>
      </pc:sldChg>
      <pc:sldChg chg="addSp delSp modSp new mod modNotes modNotesTx">
        <pc:chgData name="Philemon Schulz" userId="0738726288100c95" providerId="LiveId" clId="{17F4162F-FE6D-49B4-8A47-813677F7A1B2}" dt="2023-11-16T17:12:56.790" v="2125" actId="20577"/>
        <pc:sldMkLst>
          <pc:docMk/>
          <pc:sldMk cId="4140610427" sldId="271"/>
        </pc:sldMkLst>
        <pc:spChg chg="mod">
          <ac:chgData name="Philemon Schulz" userId="0738726288100c95" providerId="LiveId" clId="{17F4162F-FE6D-49B4-8A47-813677F7A1B2}" dt="2023-11-16T13:02:48.579" v="585" actId="20577"/>
          <ac:spMkLst>
            <pc:docMk/>
            <pc:sldMk cId="4140610427" sldId="271"/>
            <ac:spMk id="2" creationId="{E893EE5A-ECDD-7C80-CCE7-D4B6563B3158}"/>
          </ac:spMkLst>
        </pc:spChg>
        <pc:spChg chg="mod">
          <ac:chgData name="Philemon Schulz" userId="0738726288100c95" providerId="LiveId" clId="{17F4162F-FE6D-49B4-8A47-813677F7A1B2}" dt="2023-11-16T17:10:02.193" v="2056" actId="20577"/>
          <ac:spMkLst>
            <pc:docMk/>
            <pc:sldMk cId="4140610427" sldId="271"/>
            <ac:spMk id="3" creationId="{9392E9E6-3D78-7E37-DA18-82537DBA9617}"/>
          </ac:spMkLst>
        </pc:spChg>
        <pc:spChg chg="del">
          <ac:chgData name="Philemon Schulz" userId="0738726288100c95" providerId="LiveId" clId="{17F4162F-FE6D-49B4-8A47-813677F7A1B2}" dt="2023-11-16T13:08:05.446" v="879" actId="931"/>
          <ac:spMkLst>
            <pc:docMk/>
            <pc:sldMk cId="4140610427" sldId="271"/>
            <ac:spMk id="7" creationId="{9EC91642-DF00-31D9-29F9-271048961117}"/>
          </ac:spMkLst>
        </pc:spChg>
        <pc:picChg chg="add del mod">
          <ac:chgData name="Philemon Schulz" userId="0738726288100c95" providerId="LiveId" clId="{17F4162F-FE6D-49B4-8A47-813677F7A1B2}" dt="2023-11-16T13:32:06.380" v="1602" actId="478"/>
          <ac:picMkLst>
            <pc:docMk/>
            <pc:sldMk cId="4140610427" sldId="271"/>
            <ac:picMk id="8" creationId="{C3606C5E-438F-F874-E7F0-95AA594F83F7}"/>
          </ac:picMkLst>
        </pc:picChg>
        <pc:picChg chg="add mod">
          <ac:chgData name="Philemon Schulz" userId="0738726288100c95" providerId="LiveId" clId="{17F4162F-FE6D-49B4-8A47-813677F7A1B2}" dt="2023-11-16T13:32:04.597" v="1601" actId="14826"/>
          <ac:picMkLst>
            <pc:docMk/>
            <pc:sldMk cId="4140610427" sldId="271"/>
            <ac:picMk id="9" creationId="{212D9BF1-D500-804E-2BD2-6CCA98E7596D}"/>
          </ac:picMkLst>
        </pc:picChg>
      </pc:sldChg>
      <pc:sldChg chg="modSp new del mod">
        <pc:chgData name="Philemon Schulz" userId="0738726288100c95" providerId="LiveId" clId="{17F4162F-FE6D-49B4-8A47-813677F7A1B2}" dt="2023-11-16T17:56:22.922" v="3372" actId="47"/>
        <pc:sldMkLst>
          <pc:docMk/>
          <pc:sldMk cId="2706711044" sldId="272"/>
        </pc:sldMkLst>
        <pc:spChg chg="mod">
          <ac:chgData name="Philemon Schulz" userId="0738726288100c95" providerId="LiveId" clId="{17F4162F-FE6D-49B4-8A47-813677F7A1B2}" dt="2023-11-16T13:20:00.302" v="1183" actId="20577"/>
          <ac:spMkLst>
            <pc:docMk/>
            <pc:sldMk cId="2706711044" sldId="272"/>
            <ac:spMk id="2" creationId="{7C2B90B4-A5D1-8C5B-CA2C-7A7B70A3E110}"/>
          </ac:spMkLst>
        </pc:spChg>
        <pc:spChg chg="mod">
          <ac:chgData name="Philemon Schulz" userId="0738726288100c95" providerId="LiveId" clId="{17F4162F-FE6D-49B4-8A47-813677F7A1B2}" dt="2023-11-16T13:20:39.426" v="1302" actId="20577"/>
          <ac:spMkLst>
            <pc:docMk/>
            <pc:sldMk cId="2706711044" sldId="272"/>
            <ac:spMk id="3" creationId="{CE94CFE7-7A53-3367-7D27-70DFB8D9A1AC}"/>
          </ac:spMkLst>
        </pc:spChg>
      </pc:sldChg>
      <pc:sldChg chg="addSp delSp modSp new mod ord modNotes modNotesTx">
        <pc:chgData name="Philemon Schulz" userId="0738726288100c95" providerId="LiveId" clId="{17F4162F-FE6D-49B4-8A47-813677F7A1B2}" dt="2023-11-16T17:24:59.999" v="2695" actId="20577"/>
        <pc:sldMkLst>
          <pc:docMk/>
          <pc:sldMk cId="3047829299" sldId="273"/>
        </pc:sldMkLst>
        <pc:spChg chg="mod">
          <ac:chgData name="Philemon Schulz" userId="0738726288100c95" providerId="LiveId" clId="{17F4162F-FE6D-49B4-8A47-813677F7A1B2}" dt="2023-11-16T13:21:35.626" v="1324" actId="20577"/>
          <ac:spMkLst>
            <pc:docMk/>
            <pc:sldMk cId="3047829299" sldId="273"/>
            <ac:spMk id="2" creationId="{E0B79571-3589-CA7C-3CF8-B5EEA7E4D836}"/>
          </ac:spMkLst>
        </pc:spChg>
        <pc:spChg chg="mod">
          <ac:chgData name="Philemon Schulz" userId="0738726288100c95" providerId="LiveId" clId="{17F4162F-FE6D-49B4-8A47-813677F7A1B2}" dt="2023-11-16T13:34:14.187" v="1605" actId="113"/>
          <ac:spMkLst>
            <pc:docMk/>
            <pc:sldMk cId="3047829299" sldId="273"/>
            <ac:spMk id="3" creationId="{1A71151C-1533-9C1B-FCA8-172FB2018968}"/>
          </ac:spMkLst>
        </pc:spChg>
        <pc:spChg chg="add del">
          <ac:chgData name="Philemon Schulz" userId="0738726288100c95" providerId="LiveId" clId="{17F4162F-FE6D-49B4-8A47-813677F7A1B2}" dt="2023-11-16T13:29:19.138" v="1586" actId="931"/>
          <ac:spMkLst>
            <pc:docMk/>
            <pc:sldMk cId="3047829299" sldId="273"/>
            <ac:spMk id="7" creationId="{E9A7B681-5372-E79B-6E63-51201427D87E}"/>
          </ac:spMkLst>
        </pc:spChg>
        <pc:spChg chg="add del mod">
          <ac:chgData name="Philemon Schulz" userId="0738726288100c95" providerId="LiveId" clId="{17F4162F-FE6D-49B4-8A47-813677F7A1B2}" dt="2023-11-16T13:31:08.586" v="1598" actId="21"/>
          <ac:spMkLst>
            <pc:docMk/>
            <pc:sldMk cId="3047829299" sldId="273"/>
            <ac:spMk id="11" creationId="{3DC76746-72C6-102E-1B1C-A2E02C9D50D0}"/>
          </ac:spMkLst>
        </pc:spChg>
        <pc:picChg chg="add del mod">
          <ac:chgData name="Philemon Schulz" userId="0738726288100c95" providerId="LiveId" clId="{17F4162F-FE6D-49B4-8A47-813677F7A1B2}" dt="2023-11-16T13:31:02.535" v="1596" actId="478"/>
          <ac:picMkLst>
            <pc:docMk/>
            <pc:sldMk cId="3047829299" sldId="273"/>
            <ac:picMk id="9" creationId="{971752C9-3008-05DD-CEED-C68877C5A779}"/>
          </ac:picMkLst>
        </pc:picChg>
        <pc:picChg chg="add mod">
          <ac:chgData name="Philemon Schulz" userId="0738726288100c95" providerId="LiveId" clId="{17F4162F-FE6D-49B4-8A47-813677F7A1B2}" dt="2023-11-16T13:31:02.824" v="1597"/>
          <ac:picMkLst>
            <pc:docMk/>
            <pc:sldMk cId="3047829299" sldId="273"/>
            <ac:picMk id="12" creationId="{6CF4E2E5-A539-1A9A-12ED-E302B281FD84}"/>
          </ac:picMkLst>
        </pc:picChg>
        <pc:picChg chg="add del mod">
          <ac:chgData name="Philemon Schulz" userId="0738726288100c95" providerId="LiveId" clId="{17F4162F-FE6D-49B4-8A47-813677F7A1B2}" dt="2023-11-16T13:27:52.711" v="1585"/>
          <ac:picMkLst>
            <pc:docMk/>
            <pc:sldMk cId="3047829299" sldId="273"/>
            <ac:picMk id="1026" creationId="{0A865AA0-8D83-AF02-F329-5D212F944051}"/>
          </ac:picMkLst>
        </pc:picChg>
      </pc:sldChg>
      <pc:sldChg chg="modSp add mod modNotesTx">
        <pc:chgData name="Philemon Schulz" userId="0738726288100c95" providerId="LiveId" clId="{17F4162F-FE6D-49B4-8A47-813677F7A1B2}" dt="2023-11-16T17:41:06.323" v="3053" actId="20577"/>
        <pc:sldMkLst>
          <pc:docMk/>
          <pc:sldMk cId="2364718331" sldId="274"/>
        </pc:sldMkLst>
        <pc:spChg chg="mod">
          <ac:chgData name="Philemon Schulz" userId="0738726288100c95" providerId="LiveId" clId="{17F4162F-FE6D-49B4-8A47-813677F7A1B2}" dt="2023-11-16T17:05:12.363" v="1764" actId="20577"/>
          <ac:spMkLst>
            <pc:docMk/>
            <pc:sldMk cId="2364718331" sldId="274"/>
            <ac:spMk id="2" creationId="{E893EE5A-ECDD-7C80-CCE7-D4B6563B3158}"/>
          </ac:spMkLst>
        </pc:spChg>
        <pc:spChg chg="mod">
          <ac:chgData name="Philemon Schulz" userId="0738726288100c95" providerId="LiveId" clId="{17F4162F-FE6D-49B4-8A47-813677F7A1B2}" dt="2023-11-16T17:39:58.633" v="2937" actId="20577"/>
          <ac:spMkLst>
            <pc:docMk/>
            <pc:sldMk cId="2364718331" sldId="274"/>
            <ac:spMk id="3" creationId="{9392E9E6-3D78-7E37-DA18-82537DBA9617}"/>
          </ac:spMkLst>
        </pc:spChg>
        <pc:picChg chg="mod">
          <ac:chgData name="Philemon Schulz" userId="0738726288100c95" providerId="LiveId" clId="{17F4162F-FE6D-49B4-8A47-813677F7A1B2}" dt="2023-11-16T17:16:03.399" v="2193" actId="14826"/>
          <ac:picMkLst>
            <pc:docMk/>
            <pc:sldMk cId="2364718331" sldId="274"/>
            <ac:picMk id="9" creationId="{212D9BF1-D500-804E-2BD2-6CCA98E7596D}"/>
          </ac:picMkLst>
        </pc:picChg>
      </pc:sldChg>
      <pc:sldChg chg="modSp new mod modNotesTx">
        <pc:chgData name="Philemon Schulz" userId="0738726288100c95" providerId="LiveId" clId="{17F4162F-FE6D-49B4-8A47-813677F7A1B2}" dt="2023-11-16T17:55:34.157" v="3358" actId="20577"/>
        <pc:sldMkLst>
          <pc:docMk/>
          <pc:sldMk cId="832805413" sldId="275"/>
        </pc:sldMkLst>
        <pc:spChg chg="mod">
          <ac:chgData name="Philemon Schulz" userId="0738726288100c95" providerId="LiveId" clId="{17F4162F-FE6D-49B4-8A47-813677F7A1B2}" dt="2023-11-16T17:38:03.334" v="2723" actId="20577"/>
          <ac:spMkLst>
            <pc:docMk/>
            <pc:sldMk cId="832805413" sldId="275"/>
            <ac:spMk id="2" creationId="{118B97AA-AF84-F415-4367-15A624364D0A}"/>
          </ac:spMkLst>
        </pc:spChg>
        <pc:spChg chg="mod">
          <ac:chgData name="Philemon Schulz" userId="0738726288100c95" providerId="LiveId" clId="{17F4162F-FE6D-49B4-8A47-813677F7A1B2}" dt="2023-11-16T17:54:21.882" v="3195" actId="20577"/>
          <ac:spMkLst>
            <pc:docMk/>
            <pc:sldMk cId="832805413" sldId="275"/>
            <ac:spMk id="3" creationId="{C7735DDF-0F2F-1086-F52D-C902EADF0F9C}"/>
          </ac:spMkLst>
        </pc:spChg>
      </pc:sldChg>
      <pc:sldChg chg="modSp new mod">
        <pc:chgData name="Philemon Schulz" userId="0738726288100c95" providerId="LiveId" clId="{17F4162F-FE6D-49B4-8A47-813677F7A1B2}" dt="2023-11-16T17:56:15.225" v="3371" actId="790"/>
        <pc:sldMkLst>
          <pc:docMk/>
          <pc:sldMk cId="3337857068" sldId="276"/>
        </pc:sldMkLst>
        <pc:spChg chg="mod">
          <ac:chgData name="Philemon Schulz" userId="0738726288100c95" providerId="LiveId" clId="{17F4162F-FE6D-49B4-8A47-813677F7A1B2}" dt="2023-11-16T17:56:15.225" v="3371" actId="790"/>
          <ac:spMkLst>
            <pc:docMk/>
            <pc:sldMk cId="3337857068" sldId="276"/>
            <ac:spMk id="2" creationId="{DAE158DD-D070-A46A-8FDD-2CA1E343814B}"/>
          </ac:spMkLst>
        </pc:spChg>
      </pc:sldChg>
      <pc:sldChg chg="modSp new mod modNotesTx">
        <pc:chgData name="Philemon Schulz" userId="0738726288100c95" providerId="LiveId" clId="{17F4162F-FE6D-49B4-8A47-813677F7A1B2}" dt="2023-11-16T18:36:11.480" v="4419" actId="20577"/>
        <pc:sldMkLst>
          <pc:docMk/>
          <pc:sldMk cId="3846018235" sldId="277"/>
        </pc:sldMkLst>
        <pc:spChg chg="mod">
          <ac:chgData name="Philemon Schulz" userId="0738726288100c95" providerId="LiveId" clId="{17F4162F-FE6D-49B4-8A47-813677F7A1B2}" dt="2023-11-16T17:58:53.712" v="3477" actId="20577"/>
          <ac:spMkLst>
            <pc:docMk/>
            <pc:sldMk cId="3846018235" sldId="277"/>
            <ac:spMk id="2" creationId="{0C717D02-48F0-F668-8057-2F2722289652}"/>
          </ac:spMkLst>
        </pc:spChg>
        <pc:spChg chg="mod">
          <ac:chgData name="Philemon Schulz" userId="0738726288100c95" providerId="LiveId" clId="{17F4162F-FE6D-49B4-8A47-813677F7A1B2}" dt="2023-11-16T18:35:48.219" v="4322" actId="20577"/>
          <ac:spMkLst>
            <pc:docMk/>
            <pc:sldMk cId="3846018235" sldId="277"/>
            <ac:spMk id="3" creationId="{1D7EC720-5CE3-1FED-DBB5-18D3198323A7}"/>
          </ac:spMkLst>
        </pc:spChg>
      </pc:sldChg>
      <pc:sldChg chg="modSp new mod">
        <pc:chgData name="Philemon Schulz" userId="0738726288100c95" providerId="LiveId" clId="{17F4162F-FE6D-49B4-8A47-813677F7A1B2}" dt="2023-11-16T18:36:53.731" v="4437" actId="20577"/>
        <pc:sldMkLst>
          <pc:docMk/>
          <pc:sldMk cId="167491139" sldId="278"/>
        </pc:sldMkLst>
        <pc:spChg chg="mod">
          <ac:chgData name="Philemon Schulz" userId="0738726288100c95" providerId="LiveId" clId="{17F4162F-FE6D-49B4-8A47-813677F7A1B2}" dt="2023-11-16T18:36:53.731" v="4437" actId="20577"/>
          <ac:spMkLst>
            <pc:docMk/>
            <pc:sldMk cId="167491139" sldId="278"/>
            <ac:spMk id="2" creationId="{D85AD9BE-C095-B210-8EBA-FA4729225E99}"/>
          </ac:spMkLst>
        </pc:spChg>
      </pc:sldChg>
      <pc:sldChg chg="modSp new mod">
        <pc:chgData name="Philemon Schulz" userId="0738726288100c95" providerId="LiveId" clId="{17F4162F-FE6D-49B4-8A47-813677F7A1B2}" dt="2023-11-16T18:06:23.972" v="3666" actId="20577"/>
        <pc:sldMkLst>
          <pc:docMk/>
          <pc:sldMk cId="152613222" sldId="279"/>
        </pc:sldMkLst>
        <pc:spChg chg="mod">
          <ac:chgData name="Philemon Schulz" userId="0738726288100c95" providerId="LiveId" clId="{17F4162F-FE6D-49B4-8A47-813677F7A1B2}" dt="2023-11-16T18:06:23.972" v="3666" actId="20577"/>
          <ac:spMkLst>
            <pc:docMk/>
            <pc:sldMk cId="152613222" sldId="279"/>
            <ac:spMk id="2" creationId="{959AE9C5-D093-6FE2-50F5-0495CBAF6D2E}"/>
          </ac:spMkLst>
        </pc:spChg>
      </pc:sldChg>
      <pc:sldChg chg="modSp new mod">
        <pc:chgData name="Philemon Schulz" userId="0738726288100c95" providerId="LiveId" clId="{17F4162F-FE6D-49B4-8A47-813677F7A1B2}" dt="2023-11-16T18:06:31.120" v="3677" actId="20577"/>
        <pc:sldMkLst>
          <pc:docMk/>
          <pc:sldMk cId="1228351711" sldId="280"/>
        </pc:sldMkLst>
        <pc:spChg chg="mod">
          <ac:chgData name="Philemon Schulz" userId="0738726288100c95" providerId="LiveId" clId="{17F4162F-FE6D-49B4-8A47-813677F7A1B2}" dt="2023-11-16T18:06:31.120" v="3677" actId="20577"/>
          <ac:spMkLst>
            <pc:docMk/>
            <pc:sldMk cId="1228351711" sldId="280"/>
            <ac:spMk id="2" creationId="{D70F55A5-13CB-C9EB-7CC6-F7BFAE84296B}"/>
          </ac:spMkLst>
        </pc:spChg>
      </pc:sldChg>
      <pc:sldChg chg="addSp modSp new mod">
        <pc:chgData name="Philemon Schulz" userId="0738726288100c95" providerId="LiveId" clId="{17F4162F-FE6D-49B4-8A47-813677F7A1B2}" dt="2023-11-26T12:17:36.075" v="7530" actId="14861"/>
        <pc:sldMkLst>
          <pc:docMk/>
          <pc:sldMk cId="480172754" sldId="281"/>
        </pc:sldMkLst>
        <pc:spChg chg="mod">
          <ac:chgData name="Philemon Schulz" userId="0738726288100c95" providerId="LiveId" clId="{17F4162F-FE6D-49B4-8A47-813677F7A1B2}" dt="2023-11-16T18:36:59.674" v="4450" actId="20577"/>
          <ac:spMkLst>
            <pc:docMk/>
            <pc:sldMk cId="480172754" sldId="281"/>
            <ac:spMk id="2" creationId="{34742F74-E6D8-AA32-0790-E6537CB28D14}"/>
          </ac:spMkLst>
        </pc:spChg>
        <pc:spChg chg="mod">
          <ac:chgData name="Philemon Schulz" userId="0738726288100c95" providerId="LiveId" clId="{17F4162F-FE6D-49B4-8A47-813677F7A1B2}" dt="2023-11-17T12:01:06.911" v="4671" actId="20577"/>
          <ac:spMkLst>
            <pc:docMk/>
            <pc:sldMk cId="480172754" sldId="281"/>
            <ac:spMk id="3" creationId="{B4D84627-3252-E7AB-09BE-17B820E4494A}"/>
          </ac:spMkLst>
        </pc:spChg>
        <pc:picChg chg="add mod">
          <ac:chgData name="Philemon Schulz" userId="0738726288100c95" providerId="LiveId" clId="{17F4162F-FE6D-49B4-8A47-813677F7A1B2}" dt="2023-11-26T12:17:36.075" v="7530" actId="14861"/>
          <ac:picMkLst>
            <pc:docMk/>
            <pc:sldMk cId="480172754" sldId="281"/>
            <ac:picMk id="8" creationId="{02C93125-382E-5459-AFB9-4F3EF747A4D6}"/>
          </ac:picMkLst>
        </pc:picChg>
      </pc:sldChg>
      <pc:sldChg chg="addSp modSp mod modNotesTx">
        <pc:chgData name="Philemon Schulz" userId="0738726288100c95" providerId="LiveId" clId="{17F4162F-FE6D-49B4-8A47-813677F7A1B2}" dt="2023-11-26T18:10:38.839" v="7596" actId="1076"/>
        <pc:sldMkLst>
          <pc:docMk/>
          <pc:sldMk cId="754512383" sldId="282"/>
        </pc:sldMkLst>
        <pc:spChg chg="add mod">
          <ac:chgData name="Philemon Schulz" userId="0738726288100c95" providerId="LiveId" clId="{17F4162F-FE6D-49B4-8A47-813677F7A1B2}" dt="2023-11-26T18:10:38.839" v="7596" actId="1076"/>
          <ac:spMkLst>
            <pc:docMk/>
            <pc:sldMk cId="754512383" sldId="282"/>
            <ac:spMk id="7" creationId="{CBE45D37-2AA0-BB2B-E561-57C71E97136A}"/>
          </ac:spMkLst>
        </pc:spChg>
        <pc:picChg chg="mod">
          <ac:chgData name="Philemon Schulz" userId="0738726288100c95" providerId="LiveId" clId="{17F4162F-FE6D-49B4-8A47-813677F7A1B2}" dt="2023-11-26T12:17:45.534" v="7531" actId="14861"/>
          <ac:picMkLst>
            <pc:docMk/>
            <pc:sldMk cId="754512383" sldId="282"/>
            <ac:picMk id="8" creationId="{2C44083A-A6B7-8EED-E028-4EF8CCFDAF16}"/>
          </ac:picMkLst>
        </pc:picChg>
      </pc:sldChg>
      <pc:sldChg chg="addSp modSp mod modNotesTx">
        <pc:chgData name="Philemon Schulz" userId="0738726288100c95" providerId="LiveId" clId="{17F4162F-FE6D-49B4-8A47-813677F7A1B2}" dt="2023-11-26T18:11:48.975" v="7665" actId="1076"/>
        <pc:sldMkLst>
          <pc:docMk/>
          <pc:sldMk cId="796759116" sldId="283"/>
        </pc:sldMkLst>
        <pc:spChg chg="add mod">
          <ac:chgData name="Philemon Schulz" userId="0738726288100c95" providerId="LiveId" clId="{17F4162F-FE6D-49B4-8A47-813677F7A1B2}" dt="2023-11-26T18:11:48.975" v="7665" actId="1076"/>
          <ac:spMkLst>
            <pc:docMk/>
            <pc:sldMk cId="796759116" sldId="283"/>
            <ac:spMk id="7" creationId="{D7C36708-F982-4764-31C3-E2E2BFA38A7B}"/>
          </ac:spMkLst>
        </pc:spChg>
        <pc:picChg chg="mod">
          <ac:chgData name="Philemon Schulz" userId="0738726288100c95" providerId="LiveId" clId="{17F4162F-FE6D-49B4-8A47-813677F7A1B2}" dt="2023-11-26T12:17:55.008" v="7532" actId="14861"/>
          <ac:picMkLst>
            <pc:docMk/>
            <pc:sldMk cId="796759116" sldId="283"/>
            <ac:picMk id="10" creationId="{D6258D55-EDA7-D6C5-0216-7CB643CF731B}"/>
          </ac:picMkLst>
        </pc:picChg>
      </pc:sldChg>
      <pc:sldChg chg="modSp new mod modNotesTx">
        <pc:chgData name="Philemon Schulz" userId="0738726288100c95" providerId="LiveId" clId="{17F4162F-FE6D-49B4-8A47-813677F7A1B2}" dt="2023-11-25T13:14:34.254" v="7289" actId="20577"/>
        <pc:sldMkLst>
          <pc:docMk/>
          <pc:sldMk cId="2803287664" sldId="284"/>
        </pc:sldMkLst>
        <pc:spChg chg="mod">
          <ac:chgData name="Philemon Schulz" userId="0738726288100c95" providerId="LiveId" clId="{17F4162F-FE6D-49B4-8A47-813677F7A1B2}" dt="2023-11-18T13:50:28.854" v="5314" actId="20577"/>
          <ac:spMkLst>
            <pc:docMk/>
            <pc:sldMk cId="2803287664" sldId="284"/>
            <ac:spMk id="2" creationId="{B5FF48A9-725F-2328-B0A4-A69DBBBE0D26}"/>
          </ac:spMkLst>
        </pc:spChg>
        <pc:spChg chg="mod">
          <ac:chgData name="Philemon Schulz" userId="0738726288100c95" providerId="LiveId" clId="{17F4162F-FE6D-49B4-8A47-813677F7A1B2}" dt="2023-11-18T15:04:11.038" v="5856" actId="113"/>
          <ac:spMkLst>
            <pc:docMk/>
            <pc:sldMk cId="2803287664" sldId="284"/>
            <ac:spMk id="3" creationId="{C0ADF17B-F196-9986-6402-36861A08BDF1}"/>
          </ac:spMkLst>
        </pc:spChg>
      </pc:sldChg>
      <pc:sldChg chg="modSp mod">
        <pc:chgData name="Philemon Schulz" userId="0738726288100c95" providerId="LiveId" clId="{17F4162F-FE6D-49B4-8A47-813677F7A1B2}" dt="2023-11-18T14:51:45.174" v="5315" actId="20577"/>
        <pc:sldMkLst>
          <pc:docMk/>
          <pc:sldMk cId="1084734074" sldId="285"/>
        </pc:sldMkLst>
        <pc:spChg chg="mod">
          <ac:chgData name="Philemon Schulz" userId="0738726288100c95" providerId="LiveId" clId="{17F4162F-FE6D-49B4-8A47-813677F7A1B2}" dt="2023-11-18T14:51:45.174" v="5315" actId="20577"/>
          <ac:spMkLst>
            <pc:docMk/>
            <pc:sldMk cId="1084734074" sldId="285"/>
            <ac:spMk id="2" creationId="{BA924AC0-B019-198D-8ADC-58D0032911DE}"/>
          </ac:spMkLst>
        </pc:spChg>
      </pc:sldChg>
      <pc:sldChg chg="addSp modSp mod">
        <pc:chgData name="Philemon Schulz" userId="0738726288100c95" providerId="LiveId" clId="{17F4162F-FE6D-49B4-8A47-813677F7A1B2}" dt="2023-11-26T18:12:33.619" v="7712" actId="1076"/>
        <pc:sldMkLst>
          <pc:docMk/>
          <pc:sldMk cId="1038807218" sldId="286"/>
        </pc:sldMkLst>
        <pc:spChg chg="add mod">
          <ac:chgData name="Philemon Schulz" userId="0738726288100c95" providerId="LiveId" clId="{17F4162F-FE6D-49B4-8A47-813677F7A1B2}" dt="2023-11-26T18:12:33.619" v="7712" actId="1076"/>
          <ac:spMkLst>
            <pc:docMk/>
            <pc:sldMk cId="1038807218" sldId="286"/>
            <ac:spMk id="7" creationId="{8E0FF2EA-D5CB-5256-548C-F797F04ABA69}"/>
          </ac:spMkLst>
        </pc:spChg>
      </pc:sldChg>
      <pc:sldChg chg="addSp modSp mod modNotesTx">
        <pc:chgData name="Philemon Schulz" userId="0738726288100c95" providerId="LiveId" clId="{17F4162F-FE6D-49B4-8A47-813677F7A1B2}" dt="2023-11-26T18:14:38.553" v="7844" actId="1076"/>
        <pc:sldMkLst>
          <pc:docMk/>
          <pc:sldMk cId="392168909" sldId="287"/>
        </pc:sldMkLst>
        <pc:spChg chg="add mod">
          <ac:chgData name="Philemon Schulz" userId="0738726288100c95" providerId="LiveId" clId="{17F4162F-FE6D-49B4-8A47-813677F7A1B2}" dt="2023-11-26T18:13:20.791" v="7779" actId="1076"/>
          <ac:spMkLst>
            <pc:docMk/>
            <pc:sldMk cId="392168909" sldId="287"/>
            <ac:spMk id="3" creationId="{2BE2CABC-BD0C-6308-9998-64B211EAD782}"/>
          </ac:spMkLst>
        </pc:spChg>
        <pc:spChg chg="add mod">
          <ac:chgData name="Philemon Schulz" userId="0738726288100c95" providerId="LiveId" clId="{17F4162F-FE6D-49B4-8A47-813677F7A1B2}" dt="2023-11-26T18:14:38.553" v="7844" actId="1076"/>
          <ac:spMkLst>
            <pc:docMk/>
            <pc:sldMk cId="392168909" sldId="287"/>
            <ac:spMk id="7" creationId="{04AC62C0-7E01-E87B-1620-CB24F5DF31A6}"/>
          </ac:spMkLst>
        </pc:spChg>
        <pc:picChg chg="mod">
          <ac:chgData name="Philemon Schulz" userId="0738726288100c95" providerId="LiveId" clId="{17F4162F-FE6D-49B4-8A47-813677F7A1B2}" dt="2023-11-26T12:18:18.098" v="7533" actId="14861"/>
          <ac:picMkLst>
            <pc:docMk/>
            <pc:sldMk cId="392168909" sldId="287"/>
            <ac:picMk id="8" creationId="{BF6DDD75-EF8C-9275-B97D-1C96444F9246}"/>
          </ac:picMkLst>
        </pc:picChg>
        <pc:picChg chg="mod">
          <ac:chgData name="Philemon Schulz" userId="0738726288100c95" providerId="LiveId" clId="{17F4162F-FE6D-49B4-8A47-813677F7A1B2}" dt="2023-11-26T12:18:28.597" v="7535" actId="14861"/>
          <ac:picMkLst>
            <pc:docMk/>
            <pc:sldMk cId="392168909" sldId="287"/>
            <ac:picMk id="10" creationId="{EE24EBAE-6505-3703-FB2A-286BA6082B77}"/>
          </ac:picMkLst>
        </pc:picChg>
      </pc:sldChg>
      <pc:sldChg chg="addSp modSp new mod">
        <pc:chgData name="Philemon Schulz" userId="0738726288100c95" providerId="LiveId" clId="{17F4162F-FE6D-49B4-8A47-813677F7A1B2}" dt="2023-11-26T18:15:40.784" v="7921" actId="1076"/>
        <pc:sldMkLst>
          <pc:docMk/>
          <pc:sldMk cId="518551272" sldId="288"/>
        </pc:sldMkLst>
        <pc:spChg chg="mod">
          <ac:chgData name="Philemon Schulz" userId="0738726288100c95" providerId="LiveId" clId="{17F4162F-FE6D-49B4-8A47-813677F7A1B2}" dt="2023-11-18T18:16:46.836" v="5871" actId="20577"/>
          <ac:spMkLst>
            <pc:docMk/>
            <pc:sldMk cId="518551272" sldId="288"/>
            <ac:spMk id="2" creationId="{9E327571-0E7E-0520-4F46-6AD33509DE8C}"/>
          </ac:spMkLst>
        </pc:spChg>
        <pc:spChg chg="mod">
          <ac:chgData name="Philemon Schulz" userId="0738726288100c95" providerId="LiveId" clId="{17F4162F-FE6D-49B4-8A47-813677F7A1B2}" dt="2023-11-18T18:17:30.405" v="6016" actId="20577"/>
          <ac:spMkLst>
            <pc:docMk/>
            <pc:sldMk cId="518551272" sldId="288"/>
            <ac:spMk id="3" creationId="{B62169DF-2004-29E6-1108-05B5C5D8DA53}"/>
          </ac:spMkLst>
        </pc:spChg>
        <pc:spChg chg="add mod">
          <ac:chgData name="Philemon Schulz" userId="0738726288100c95" providerId="LiveId" clId="{17F4162F-FE6D-49B4-8A47-813677F7A1B2}" dt="2023-11-26T18:15:40.784" v="7921" actId="1076"/>
          <ac:spMkLst>
            <pc:docMk/>
            <pc:sldMk cId="518551272" sldId="288"/>
            <ac:spMk id="7" creationId="{528537E2-3704-72F1-2042-BFCBF6663E0E}"/>
          </ac:spMkLst>
        </pc:spChg>
      </pc:sldChg>
      <pc:sldChg chg="addSp modSp mod">
        <pc:chgData name="Philemon Schulz" userId="0738726288100c95" providerId="LiveId" clId="{17F4162F-FE6D-49B4-8A47-813677F7A1B2}" dt="2023-11-26T18:16:46.326" v="8052" actId="1076"/>
        <pc:sldMkLst>
          <pc:docMk/>
          <pc:sldMk cId="734099069" sldId="289"/>
        </pc:sldMkLst>
        <pc:spChg chg="add mod">
          <ac:chgData name="Philemon Schulz" userId="0738726288100c95" providerId="LiveId" clId="{17F4162F-FE6D-49B4-8A47-813677F7A1B2}" dt="2023-11-26T18:16:46.326" v="8052" actId="1076"/>
          <ac:spMkLst>
            <pc:docMk/>
            <pc:sldMk cId="734099069" sldId="289"/>
            <ac:spMk id="3" creationId="{A5958AEB-CFD5-E1A6-4A00-2AF457A99C6F}"/>
          </ac:spMkLst>
        </pc:spChg>
      </pc:sldChg>
      <pc:sldChg chg="addSp modSp new mod">
        <pc:chgData name="Philemon Schulz" userId="0738726288100c95" providerId="LiveId" clId="{17F4162F-FE6D-49B4-8A47-813677F7A1B2}" dt="2023-11-26T18:17:35.113" v="8135" actId="1076"/>
        <pc:sldMkLst>
          <pc:docMk/>
          <pc:sldMk cId="2621607175" sldId="290"/>
        </pc:sldMkLst>
        <pc:spChg chg="mod">
          <ac:chgData name="Philemon Schulz" userId="0738726288100c95" providerId="LiveId" clId="{17F4162F-FE6D-49B4-8A47-813677F7A1B2}" dt="2023-11-18T19:42:56.611" v="6025" actId="20577"/>
          <ac:spMkLst>
            <pc:docMk/>
            <pc:sldMk cId="2621607175" sldId="290"/>
            <ac:spMk id="2" creationId="{F78E919F-24DB-204B-7962-C04C87EA8984}"/>
          </ac:spMkLst>
        </pc:spChg>
        <pc:spChg chg="mod">
          <ac:chgData name="Philemon Schulz" userId="0738726288100c95" providerId="LiveId" clId="{17F4162F-FE6D-49B4-8A47-813677F7A1B2}" dt="2023-11-25T12:52:49.760" v="6360"/>
          <ac:spMkLst>
            <pc:docMk/>
            <pc:sldMk cId="2621607175" sldId="290"/>
            <ac:spMk id="3" creationId="{7D7C8797-A512-EB6D-21DB-0F54CB11D434}"/>
          </ac:spMkLst>
        </pc:spChg>
        <pc:spChg chg="add mod">
          <ac:chgData name="Philemon Schulz" userId="0738726288100c95" providerId="LiveId" clId="{17F4162F-FE6D-49B4-8A47-813677F7A1B2}" dt="2023-11-26T18:17:35.113" v="8135" actId="1076"/>
          <ac:spMkLst>
            <pc:docMk/>
            <pc:sldMk cId="2621607175" sldId="290"/>
            <ac:spMk id="7" creationId="{E7B3963D-E5A0-12E7-9ADF-09FE502D8E91}"/>
          </ac:spMkLst>
        </pc:spChg>
        <pc:picChg chg="add mod">
          <ac:chgData name="Philemon Schulz" userId="0738726288100c95" providerId="LiveId" clId="{17F4162F-FE6D-49B4-8A47-813677F7A1B2}" dt="2023-11-18T19:44:29.432" v="6208" actId="1076"/>
          <ac:picMkLst>
            <pc:docMk/>
            <pc:sldMk cId="2621607175" sldId="290"/>
            <ac:picMk id="8" creationId="{F363B1E3-DD53-BC3D-1CEB-E0CDB4C92398}"/>
          </ac:picMkLst>
        </pc:picChg>
      </pc:sldChg>
      <pc:sldChg chg="addSp modSp new mod">
        <pc:chgData name="Philemon Schulz" userId="0738726288100c95" providerId="LiveId" clId="{17F4162F-FE6D-49B4-8A47-813677F7A1B2}" dt="2023-11-26T18:24:11.930" v="8428" actId="1076"/>
        <pc:sldMkLst>
          <pc:docMk/>
          <pc:sldMk cId="1154492379" sldId="291"/>
        </pc:sldMkLst>
        <pc:spChg chg="mod">
          <ac:chgData name="Philemon Schulz" userId="0738726288100c95" providerId="LiveId" clId="{17F4162F-FE6D-49B4-8A47-813677F7A1B2}" dt="2023-11-18T19:45:12.064" v="6226" actId="20577"/>
          <ac:spMkLst>
            <pc:docMk/>
            <pc:sldMk cId="1154492379" sldId="291"/>
            <ac:spMk id="2" creationId="{48FBF7F5-3161-8BCF-4A50-12FBBBB2CD82}"/>
          </ac:spMkLst>
        </pc:spChg>
        <pc:spChg chg="mod">
          <ac:chgData name="Philemon Schulz" userId="0738726288100c95" providerId="LiveId" clId="{17F4162F-FE6D-49B4-8A47-813677F7A1B2}" dt="2023-11-18T19:46:02.226" v="6351" actId="20577"/>
          <ac:spMkLst>
            <pc:docMk/>
            <pc:sldMk cId="1154492379" sldId="291"/>
            <ac:spMk id="3" creationId="{AF697E19-6154-F163-5862-3F77A4B8C5BA}"/>
          </ac:spMkLst>
        </pc:spChg>
        <pc:spChg chg="add mod">
          <ac:chgData name="Philemon Schulz" userId="0738726288100c95" providerId="LiveId" clId="{17F4162F-FE6D-49B4-8A47-813677F7A1B2}" dt="2023-11-26T18:24:11.930" v="8428" actId="1076"/>
          <ac:spMkLst>
            <pc:docMk/>
            <pc:sldMk cId="1154492379" sldId="291"/>
            <ac:spMk id="7" creationId="{A4BC4366-C225-BD96-55BF-AF9859448103}"/>
          </ac:spMkLst>
        </pc:spChg>
        <pc:picChg chg="add mod">
          <ac:chgData name="Philemon Schulz" userId="0738726288100c95" providerId="LiveId" clId="{17F4162F-FE6D-49B4-8A47-813677F7A1B2}" dt="2023-11-19T12:54:15.798" v="6357" actId="1076"/>
          <ac:picMkLst>
            <pc:docMk/>
            <pc:sldMk cId="1154492379" sldId="291"/>
            <ac:picMk id="8" creationId="{7ABAE98D-959D-8E55-4147-DC3998090A0B}"/>
          </ac:picMkLst>
        </pc:picChg>
      </pc:sldChg>
      <pc:sldChg chg="addSp modSp new mod">
        <pc:chgData name="Philemon Schulz" userId="0738726288100c95" providerId="LiveId" clId="{17F4162F-FE6D-49B4-8A47-813677F7A1B2}" dt="2023-11-26T18:18:58.463" v="8260" actId="1076"/>
        <pc:sldMkLst>
          <pc:docMk/>
          <pc:sldMk cId="2827177758" sldId="292"/>
        </pc:sldMkLst>
        <pc:spChg chg="add mod">
          <ac:chgData name="Philemon Schulz" userId="0738726288100c95" providerId="LiveId" clId="{17F4162F-FE6D-49B4-8A47-813677F7A1B2}" dt="2023-11-26T18:18:58.463" v="8260" actId="1076"/>
          <ac:spMkLst>
            <pc:docMk/>
            <pc:sldMk cId="2827177758" sldId="292"/>
            <ac:spMk id="3" creationId="{159E3B4E-6D7C-1792-0702-70293C62053B}"/>
          </ac:spMkLst>
        </pc:spChg>
      </pc:sldChg>
      <pc:sldChg chg="addSp modSp new mod">
        <pc:chgData name="Philemon Schulz" userId="0738726288100c95" providerId="LiveId" clId="{17F4162F-FE6D-49B4-8A47-813677F7A1B2}" dt="2023-11-26T18:28:18.125" v="8664" actId="1076"/>
        <pc:sldMkLst>
          <pc:docMk/>
          <pc:sldMk cId="2027106126" sldId="293"/>
        </pc:sldMkLst>
        <pc:spChg chg="add mod">
          <ac:chgData name="Philemon Schulz" userId="0738726288100c95" providerId="LiveId" clId="{17F4162F-FE6D-49B4-8A47-813677F7A1B2}" dt="2023-11-26T18:26:46.070" v="8574" actId="1076"/>
          <ac:spMkLst>
            <pc:docMk/>
            <pc:sldMk cId="2027106126" sldId="293"/>
            <ac:spMk id="3" creationId="{EA475749-0D58-6BFE-6713-5BF5D215D1D0}"/>
          </ac:spMkLst>
        </pc:spChg>
        <pc:spChg chg="add mod">
          <ac:chgData name="Philemon Schulz" userId="0738726288100c95" providerId="LiveId" clId="{17F4162F-FE6D-49B4-8A47-813677F7A1B2}" dt="2023-11-26T18:28:18.125" v="8664" actId="1076"/>
          <ac:spMkLst>
            <pc:docMk/>
            <pc:sldMk cId="2027106126" sldId="293"/>
            <ac:spMk id="7" creationId="{BA29F7CC-E204-2EFC-3DA6-A6D334F5E522}"/>
          </ac:spMkLst>
        </pc:spChg>
        <pc:picChg chg="mod">
          <ac:chgData name="Philemon Schulz" userId="0738726288100c95" providerId="LiveId" clId="{17F4162F-FE6D-49B4-8A47-813677F7A1B2}" dt="2023-11-26T18:26:35.619" v="8573" actId="14861"/>
          <ac:picMkLst>
            <pc:docMk/>
            <pc:sldMk cId="2027106126" sldId="293"/>
            <ac:picMk id="8" creationId="{5769D5F8-683F-C5D0-3080-A74ADC3381C6}"/>
          </ac:picMkLst>
        </pc:picChg>
        <pc:picChg chg="mod">
          <ac:chgData name="Philemon Schulz" userId="0738726288100c95" providerId="LiveId" clId="{17F4162F-FE6D-49B4-8A47-813677F7A1B2}" dt="2023-11-26T18:26:31.019" v="8572" actId="14861"/>
          <ac:picMkLst>
            <pc:docMk/>
            <pc:sldMk cId="2027106126" sldId="293"/>
            <ac:picMk id="10" creationId="{22C85707-DF7B-1553-53F9-0B2DEBB878E5}"/>
          </ac:picMkLst>
        </pc:picChg>
      </pc:sldChg>
      <pc:sldChg chg="modSp mod modNotesTx">
        <pc:chgData name="Philemon Schulz" userId="0738726288100c95" providerId="LiveId" clId="{17F4162F-FE6D-49B4-8A47-813677F7A1B2}" dt="2023-11-26T19:10:54.914" v="8941" actId="20577"/>
        <pc:sldMkLst>
          <pc:docMk/>
          <pc:sldMk cId="3964070047" sldId="294"/>
        </pc:sldMkLst>
        <pc:spChg chg="mod">
          <ac:chgData name="Philemon Schulz" userId="0738726288100c95" providerId="LiveId" clId="{17F4162F-FE6D-49B4-8A47-813677F7A1B2}" dt="2023-11-25T12:23:52.030" v="6359" actId="20577"/>
          <ac:spMkLst>
            <pc:docMk/>
            <pc:sldMk cId="3964070047" sldId="294"/>
            <ac:spMk id="3" creationId="{63FE06A6-862B-9A82-3638-0BA489872115}"/>
          </ac:spMkLst>
        </pc:spChg>
      </pc:sldChg>
      <pc:sldChg chg="modNotesTx">
        <pc:chgData name="Philemon Schulz" userId="0738726288100c95" providerId="LiveId" clId="{17F4162F-FE6D-49B4-8A47-813677F7A1B2}" dt="2023-11-26T19:16:23.006" v="9014" actId="20577"/>
        <pc:sldMkLst>
          <pc:docMk/>
          <pc:sldMk cId="3836539192" sldId="295"/>
        </pc:sldMkLst>
      </pc:sldChg>
      <pc:sldMasterChg chg="modSp mod modSldLayout">
        <pc:chgData name="Philemon Schulz" userId="0738726288100c95" providerId="LiveId" clId="{17F4162F-FE6D-49B4-8A47-813677F7A1B2}" dt="2023-11-16T13:21:18.995" v="1304" actId="735"/>
        <pc:sldMasterMkLst>
          <pc:docMk/>
          <pc:sldMasterMk cId="1976521152" sldId="2147483663"/>
        </pc:sldMasterMkLst>
        <pc:spChg chg="mod">
          <ac:chgData name="Philemon Schulz" userId="0738726288100c95" providerId="LiveId" clId="{17F4162F-FE6D-49B4-8A47-813677F7A1B2}" dt="2023-11-16T11:58:44.861" v="171" actId="20577"/>
          <ac:spMkLst>
            <pc:docMk/>
            <pc:sldMasterMk cId="1976521152" sldId="2147483663"/>
            <ac:spMk id="4" creationId="{00000000-0000-0000-0000-000000000000}"/>
          </ac:spMkLst>
        </pc:spChg>
        <pc:spChg chg="mod">
          <ac:chgData name="Philemon Schulz" userId="0738726288100c95" providerId="LiveId" clId="{17F4162F-FE6D-49B4-8A47-813677F7A1B2}" dt="2023-11-16T11:58:26.198" v="159" actId="20577"/>
          <ac:spMkLst>
            <pc:docMk/>
            <pc:sldMasterMk cId="1976521152" sldId="2147483663"/>
            <ac:spMk id="5" creationId="{00000000-0000-0000-0000-000000000000}"/>
          </ac:spMkLst>
        </pc:spChg>
        <pc:sldLayoutChg chg="modSp mod">
          <pc:chgData name="Philemon Schulz" userId="0738726288100c95" providerId="LiveId" clId="{17F4162F-FE6D-49B4-8A47-813677F7A1B2}" dt="2023-11-16T12:00:16.077" v="195"/>
          <pc:sldLayoutMkLst>
            <pc:docMk/>
            <pc:sldMasterMk cId="1976521152" sldId="2147483663"/>
            <pc:sldLayoutMk cId="4268598098" sldId="2147483652"/>
          </pc:sldLayoutMkLst>
          <pc:spChg chg="mod">
            <ac:chgData name="Philemon Schulz" userId="0738726288100c95" providerId="LiveId" clId="{17F4162F-FE6D-49B4-8A47-813677F7A1B2}" dt="2023-11-16T12:00:16.077" v="195"/>
            <ac:spMkLst>
              <pc:docMk/>
              <pc:sldMasterMk cId="1976521152" sldId="2147483663"/>
              <pc:sldLayoutMk cId="4268598098" sldId="2147483652"/>
              <ac:spMk id="5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32.012" v="180"/>
            <ac:spMkLst>
              <pc:docMk/>
              <pc:sldMasterMk cId="1976521152" sldId="2147483663"/>
              <pc:sldLayoutMk cId="4268598098" sldId="2147483652"/>
              <ac:spMk id="6" creationId="{00000000-0000-0000-0000-000000000000}"/>
            </ac:spMkLst>
          </pc:spChg>
        </pc:sldLayoutChg>
        <pc:sldLayoutChg chg="modSp mod">
          <pc:chgData name="Philemon Schulz" userId="0738726288100c95" providerId="LiveId" clId="{17F4162F-FE6D-49B4-8A47-813677F7A1B2}" dt="2023-11-16T12:00:13.804" v="194"/>
          <pc:sldLayoutMkLst>
            <pc:docMk/>
            <pc:sldMasterMk cId="1976521152" sldId="2147483663"/>
            <pc:sldLayoutMk cId="488662952" sldId="2147483661"/>
          </pc:sldLayoutMkLst>
          <pc:spChg chg="mod">
            <ac:chgData name="Philemon Schulz" userId="0738726288100c95" providerId="LiveId" clId="{17F4162F-FE6D-49B4-8A47-813677F7A1B2}" dt="2023-11-16T12:00:13.804" v="194"/>
            <ac:spMkLst>
              <pc:docMk/>
              <pc:sldMasterMk cId="1976521152" sldId="2147483663"/>
              <pc:sldLayoutMk cId="488662952" sldId="2147483661"/>
              <ac:spMk id="4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29.140" v="179"/>
            <ac:spMkLst>
              <pc:docMk/>
              <pc:sldMasterMk cId="1976521152" sldId="2147483663"/>
              <pc:sldLayoutMk cId="488662952" sldId="2147483661"/>
              <ac:spMk id="5" creationId="{00000000-0000-0000-0000-000000000000}"/>
            </ac:spMkLst>
          </pc:spChg>
        </pc:sldLayoutChg>
        <pc:sldLayoutChg chg="modSp mod">
          <pc:chgData name="Philemon Schulz" userId="0738726288100c95" providerId="LiveId" clId="{17F4162F-FE6D-49B4-8A47-813677F7A1B2}" dt="2023-11-16T12:00:18.126" v="196"/>
          <pc:sldLayoutMkLst>
            <pc:docMk/>
            <pc:sldMasterMk cId="1976521152" sldId="2147483663"/>
            <pc:sldLayoutMk cId="3549369543" sldId="2147483662"/>
          </pc:sldLayoutMkLst>
          <pc:spChg chg="mod">
            <ac:chgData name="Philemon Schulz" userId="0738726288100c95" providerId="LiveId" clId="{17F4162F-FE6D-49B4-8A47-813677F7A1B2}" dt="2023-11-16T12:00:18.126" v="196"/>
            <ac:spMkLst>
              <pc:docMk/>
              <pc:sldMasterMk cId="1976521152" sldId="2147483663"/>
              <pc:sldLayoutMk cId="3549369543" sldId="2147483662"/>
              <ac:spMk id="5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33.566" v="181"/>
            <ac:spMkLst>
              <pc:docMk/>
              <pc:sldMasterMk cId="1976521152" sldId="2147483663"/>
              <pc:sldLayoutMk cId="3549369543" sldId="2147483662"/>
              <ac:spMk id="6" creationId="{00000000-0000-0000-0000-000000000000}"/>
            </ac:spMkLst>
          </pc:spChg>
        </pc:sldLayoutChg>
        <pc:sldLayoutChg chg="modSp mod">
          <pc:chgData name="Philemon Schulz" userId="0738726288100c95" providerId="LiveId" clId="{17F4162F-FE6D-49B4-8A47-813677F7A1B2}" dt="2023-11-16T11:59:42.442" v="185"/>
          <pc:sldLayoutMkLst>
            <pc:docMk/>
            <pc:sldMasterMk cId="1976521152" sldId="2147483663"/>
            <pc:sldLayoutMk cId="1760073348" sldId="2147483664"/>
          </pc:sldLayoutMkLst>
          <pc:spChg chg="mod">
            <ac:chgData name="Philemon Schulz" userId="0738726288100c95" providerId="LiveId" clId="{17F4162F-FE6D-49B4-8A47-813677F7A1B2}" dt="2023-11-16T11:59:42.442" v="185"/>
            <ac:spMkLst>
              <pc:docMk/>
              <pc:sldMasterMk cId="1976521152" sldId="2147483663"/>
              <pc:sldLayoutMk cId="1760073348" sldId="2147483664"/>
              <ac:spMk id="4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40.470" v="183"/>
            <ac:spMkLst>
              <pc:docMk/>
              <pc:sldMasterMk cId="1976521152" sldId="2147483663"/>
              <pc:sldLayoutMk cId="1760073348" sldId="2147483664"/>
              <ac:spMk id="5" creationId="{00000000-0000-0000-0000-000000000000}"/>
            </ac:spMkLst>
          </pc:spChg>
        </pc:sldLayoutChg>
        <pc:sldLayoutChg chg="modSp mod">
          <pc:chgData name="Philemon Schulz" userId="0738726288100c95" providerId="LiveId" clId="{17F4162F-FE6D-49B4-8A47-813677F7A1B2}" dt="2023-11-16T11:59:45.417" v="186"/>
          <pc:sldLayoutMkLst>
            <pc:docMk/>
            <pc:sldMasterMk cId="1976521152" sldId="2147483663"/>
            <pc:sldLayoutMk cId="227443835" sldId="2147483665"/>
          </pc:sldLayoutMkLst>
          <pc:spChg chg="mod">
            <ac:chgData name="Philemon Schulz" userId="0738726288100c95" providerId="LiveId" clId="{17F4162F-FE6D-49B4-8A47-813677F7A1B2}" dt="2023-11-16T11:59:45.417" v="186"/>
            <ac:spMkLst>
              <pc:docMk/>
              <pc:sldMasterMk cId="1976521152" sldId="2147483663"/>
              <pc:sldLayoutMk cId="227443835" sldId="2147483665"/>
              <ac:spMk id="4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17.374" v="173"/>
            <ac:spMkLst>
              <pc:docMk/>
              <pc:sldMasterMk cId="1976521152" sldId="2147483663"/>
              <pc:sldLayoutMk cId="227443835" sldId="2147483665"/>
              <ac:spMk id="5" creationId="{00000000-0000-0000-0000-000000000000}"/>
            </ac:spMkLst>
          </pc:spChg>
        </pc:sldLayoutChg>
        <pc:sldLayoutChg chg="modSp mod">
          <pc:chgData name="Philemon Schulz" userId="0738726288100c95" providerId="LiveId" clId="{17F4162F-FE6D-49B4-8A47-813677F7A1B2}" dt="2023-11-16T11:59:47.814" v="187"/>
          <pc:sldLayoutMkLst>
            <pc:docMk/>
            <pc:sldMasterMk cId="1976521152" sldId="2147483663"/>
            <pc:sldLayoutMk cId="488662952" sldId="2147483666"/>
          </pc:sldLayoutMkLst>
          <pc:spChg chg="mod">
            <ac:chgData name="Philemon Schulz" userId="0738726288100c95" providerId="LiveId" clId="{17F4162F-FE6D-49B4-8A47-813677F7A1B2}" dt="2023-11-16T11:59:47.814" v="187"/>
            <ac:spMkLst>
              <pc:docMk/>
              <pc:sldMasterMk cId="1976521152" sldId="2147483663"/>
              <pc:sldLayoutMk cId="488662952" sldId="2147483666"/>
              <ac:spMk id="4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19.108" v="174"/>
            <ac:spMkLst>
              <pc:docMk/>
              <pc:sldMasterMk cId="1976521152" sldId="2147483663"/>
              <pc:sldLayoutMk cId="488662952" sldId="2147483666"/>
              <ac:spMk id="5" creationId="{00000000-0000-0000-0000-000000000000}"/>
            </ac:spMkLst>
          </pc:spChg>
        </pc:sldLayoutChg>
        <pc:sldLayoutChg chg="modSp mod">
          <pc:chgData name="Philemon Schulz" userId="0738726288100c95" providerId="LiveId" clId="{17F4162F-FE6D-49B4-8A47-813677F7A1B2}" dt="2023-11-16T11:59:49.972" v="188"/>
          <pc:sldLayoutMkLst>
            <pc:docMk/>
            <pc:sldMasterMk cId="1976521152" sldId="2147483663"/>
            <pc:sldLayoutMk cId="119519621" sldId="2147483667"/>
          </pc:sldLayoutMkLst>
          <pc:spChg chg="mod">
            <ac:chgData name="Philemon Schulz" userId="0738726288100c95" providerId="LiveId" clId="{17F4162F-FE6D-49B4-8A47-813677F7A1B2}" dt="2023-11-16T11:59:49.972" v="188"/>
            <ac:spMkLst>
              <pc:docMk/>
              <pc:sldMasterMk cId="1976521152" sldId="2147483663"/>
              <pc:sldLayoutMk cId="119519621" sldId="2147483667"/>
              <ac:spMk id="4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21.231" v="175"/>
            <ac:spMkLst>
              <pc:docMk/>
              <pc:sldMasterMk cId="1976521152" sldId="2147483663"/>
              <pc:sldLayoutMk cId="119519621" sldId="2147483667"/>
              <ac:spMk id="5" creationId="{00000000-0000-0000-0000-000000000000}"/>
            </ac:spMkLst>
          </pc:spChg>
        </pc:sldLayoutChg>
        <pc:sldLayoutChg chg="modSp mod">
          <pc:chgData name="Philemon Schulz" userId="0738726288100c95" providerId="LiveId" clId="{17F4162F-FE6D-49B4-8A47-813677F7A1B2}" dt="2023-11-16T12:00:01.992" v="189"/>
          <pc:sldLayoutMkLst>
            <pc:docMk/>
            <pc:sldMasterMk cId="1976521152" sldId="2147483663"/>
            <pc:sldLayoutMk cId="4014435296" sldId="2147483668"/>
          </pc:sldLayoutMkLst>
          <pc:spChg chg="mod">
            <ac:chgData name="Philemon Schulz" userId="0738726288100c95" providerId="LiveId" clId="{17F4162F-FE6D-49B4-8A47-813677F7A1B2}" dt="2023-11-16T12:00:01.992" v="189"/>
            <ac:spMkLst>
              <pc:docMk/>
              <pc:sldMasterMk cId="1976521152" sldId="2147483663"/>
              <pc:sldLayoutMk cId="4014435296" sldId="2147483668"/>
              <ac:spMk id="7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23.277" v="176"/>
            <ac:spMkLst>
              <pc:docMk/>
              <pc:sldMasterMk cId="1976521152" sldId="2147483663"/>
              <pc:sldLayoutMk cId="4014435296" sldId="2147483668"/>
              <ac:spMk id="8" creationId="{00000000-0000-0000-0000-000000000000}"/>
            </ac:spMkLst>
          </pc:spChg>
        </pc:sldLayoutChg>
        <pc:sldLayoutChg chg="modSp mod">
          <pc:chgData name="Philemon Schulz" userId="0738726288100c95" providerId="LiveId" clId="{17F4162F-FE6D-49B4-8A47-813677F7A1B2}" dt="2023-11-16T13:21:18.265" v="1303" actId="735"/>
          <pc:sldLayoutMkLst>
            <pc:docMk/>
            <pc:sldMasterMk cId="1976521152" sldId="2147483663"/>
            <pc:sldLayoutMk cId="4268598098" sldId="2147483669"/>
          </pc:sldLayoutMkLst>
          <pc:spChg chg="mod">
            <ac:chgData name="Philemon Schulz" userId="0738726288100c95" providerId="LiveId" clId="{17F4162F-FE6D-49B4-8A47-813677F7A1B2}" dt="2023-11-16T12:00:06.565" v="191"/>
            <ac:spMkLst>
              <pc:docMk/>
              <pc:sldMasterMk cId="1976521152" sldId="2147483663"/>
              <pc:sldLayoutMk cId="4268598098" sldId="2147483669"/>
              <ac:spMk id="5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24.990" v="177"/>
            <ac:spMkLst>
              <pc:docMk/>
              <pc:sldMasterMk cId="1976521152" sldId="2147483663"/>
              <pc:sldLayoutMk cId="4268598098" sldId="2147483669"/>
              <ac:spMk id="6" creationId="{00000000-0000-0000-0000-000000000000}"/>
            </ac:spMkLst>
          </pc:spChg>
        </pc:sldLayoutChg>
        <pc:sldLayoutChg chg="modSp mod">
          <pc:chgData name="Philemon Schulz" userId="0738726288100c95" providerId="LiveId" clId="{17F4162F-FE6D-49B4-8A47-813677F7A1B2}" dt="2023-11-16T12:00:09.631" v="193"/>
          <pc:sldLayoutMkLst>
            <pc:docMk/>
            <pc:sldMasterMk cId="1976521152" sldId="2147483663"/>
            <pc:sldLayoutMk cId="3549369543" sldId="2147483670"/>
          </pc:sldLayoutMkLst>
          <pc:spChg chg="mod">
            <ac:chgData name="Philemon Schulz" userId="0738726288100c95" providerId="LiveId" clId="{17F4162F-FE6D-49B4-8A47-813677F7A1B2}" dt="2023-11-16T12:00:09.631" v="193"/>
            <ac:spMkLst>
              <pc:docMk/>
              <pc:sldMasterMk cId="1976521152" sldId="2147483663"/>
              <pc:sldLayoutMk cId="3549369543" sldId="2147483670"/>
              <ac:spMk id="5" creationId="{00000000-0000-0000-0000-000000000000}"/>
            </ac:spMkLst>
          </pc:spChg>
          <pc:spChg chg="mod">
            <ac:chgData name="Philemon Schulz" userId="0738726288100c95" providerId="LiveId" clId="{17F4162F-FE6D-49B4-8A47-813677F7A1B2}" dt="2023-11-16T11:59:26.752" v="178"/>
            <ac:spMkLst>
              <pc:docMk/>
              <pc:sldMasterMk cId="1976521152" sldId="2147483663"/>
              <pc:sldLayoutMk cId="3549369543" sldId="2147483670"/>
              <ac:spMk id="6" creationId="{00000000-0000-0000-0000-000000000000}"/>
            </ac:spMkLst>
          </pc:spChg>
        </pc:sldLayoutChg>
      </pc:sldMasterChg>
      <pc:sldMasterChg chg="new del mod addSldLayout delSldLayout">
        <pc:chgData name="Philemon Schulz" userId="0738726288100c95" providerId="LiveId" clId="{17F4162F-FE6D-49B4-8A47-813677F7A1B2}" dt="2023-11-16T12:00:38.893" v="209" actId="2696"/>
        <pc:sldMasterMkLst>
          <pc:docMk/>
          <pc:sldMasterMk cId="3884732428" sldId="2147483671"/>
        </pc:sldMasterMkLst>
        <pc:sldLayoutChg chg="new del replId">
          <pc:chgData name="Philemon Schulz" userId="0738726288100c95" providerId="LiveId" clId="{17F4162F-FE6D-49B4-8A47-813677F7A1B2}" dt="2023-11-16T12:00:38.868" v="198" actId="2696"/>
          <pc:sldLayoutMkLst>
            <pc:docMk/>
            <pc:sldMasterMk cId="3884732428" sldId="2147483671"/>
            <pc:sldLayoutMk cId="281599084" sldId="2147483672"/>
          </pc:sldLayoutMkLst>
        </pc:sldLayoutChg>
        <pc:sldLayoutChg chg="new del replId">
          <pc:chgData name="Philemon Schulz" userId="0738726288100c95" providerId="LiveId" clId="{17F4162F-FE6D-49B4-8A47-813677F7A1B2}" dt="2023-11-16T12:00:38.871" v="199" actId="2696"/>
          <pc:sldLayoutMkLst>
            <pc:docMk/>
            <pc:sldMasterMk cId="3884732428" sldId="2147483671"/>
            <pc:sldLayoutMk cId="266412628" sldId="2147483673"/>
          </pc:sldLayoutMkLst>
        </pc:sldLayoutChg>
        <pc:sldLayoutChg chg="new del replId">
          <pc:chgData name="Philemon Schulz" userId="0738726288100c95" providerId="LiveId" clId="{17F4162F-FE6D-49B4-8A47-813677F7A1B2}" dt="2023-11-16T12:00:38.874" v="200" actId="2696"/>
          <pc:sldLayoutMkLst>
            <pc:docMk/>
            <pc:sldMasterMk cId="3884732428" sldId="2147483671"/>
            <pc:sldLayoutMk cId="3200768043" sldId="2147483674"/>
          </pc:sldLayoutMkLst>
        </pc:sldLayoutChg>
        <pc:sldLayoutChg chg="new del replId">
          <pc:chgData name="Philemon Schulz" userId="0738726288100c95" providerId="LiveId" clId="{17F4162F-FE6D-49B4-8A47-813677F7A1B2}" dt="2023-11-16T12:00:38.877" v="201" actId="2696"/>
          <pc:sldLayoutMkLst>
            <pc:docMk/>
            <pc:sldMasterMk cId="3884732428" sldId="2147483671"/>
            <pc:sldLayoutMk cId="3984636495" sldId="2147483675"/>
          </pc:sldLayoutMkLst>
        </pc:sldLayoutChg>
        <pc:sldLayoutChg chg="new del replId">
          <pc:chgData name="Philemon Schulz" userId="0738726288100c95" providerId="LiveId" clId="{17F4162F-FE6D-49B4-8A47-813677F7A1B2}" dt="2023-11-16T12:00:38.879" v="202" actId="2696"/>
          <pc:sldLayoutMkLst>
            <pc:docMk/>
            <pc:sldMasterMk cId="3884732428" sldId="2147483671"/>
            <pc:sldLayoutMk cId="2444630682" sldId="2147483676"/>
          </pc:sldLayoutMkLst>
        </pc:sldLayoutChg>
        <pc:sldLayoutChg chg="new del replId">
          <pc:chgData name="Philemon Schulz" userId="0738726288100c95" providerId="LiveId" clId="{17F4162F-FE6D-49B4-8A47-813677F7A1B2}" dt="2023-11-16T12:00:38.882" v="203" actId="2696"/>
          <pc:sldLayoutMkLst>
            <pc:docMk/>
            <pc:sldMasterMk cId="3884732428" sldId="2147483671"/>
            <pc:sldLayoutMk cId="1678603661" sldId="2147483677"/>
          </pc:sldLayoutMkLst>
        </pc:sldLayoutChg>
        <pc:sldLayoutChg chg="new del replId">
          <pc:chgData name="Philemon Schulz" userId="0738726288100c95" providerId="LiveId" clId="{17F4162F-FE6D-49B4-8A47-813677F7A1B2}" dt="2023-11-16T12:00:38.884" v="204" actId="2696"/>
          <pc:sldLayoutMkLst>
            <pc:docMk/>
            <pc:sldMasterMk cId="3884732428" sldId="2147483671"/>
            <pc:sldLayoutMk cId="1756966534" sldId="2147483678"/>
          </pc:sldLayoutMkLst>
        </pc:sldLayoutChg>
        <pc:sldLayoutChg chg="new del replId">
          <pc:chgData name="Philemon Schulz" userId="0738726288100c95" providerId="LiveId" clId="{17F4162F-FE6D-49B4-8A47-813677F7A1B2}" dt="2023-11-16T12:00:38.885" v="205" actId="2696"/>
          <pc:sldLayoutMkLst>
            <pc:docMk/>
            <pc:sldMasterMk cId="3884732428" sldId="2147483671"/>
            <pc:sldLayoutMk cId="609443226" sldId="2147483679"/>
          </pc:sldLayoutMkLst>
        </pc:sldLayoutChg>
        <pc:sldLayoutChg chg="new del replId">
          <pc:chgData name="Philemon Schulz" userId="0738726288100c95" providerId="LiveId" clId="{17F4162F-FE6D-49B4-8A47-813677F7A1B2}" dt="2023-11-16T12:00:38.887" v="206" actId="2696"/>
          <pc:sldLayoutMkLst>
            <pc:docMk/>
            <pc:sldMasterMk cId="3884732428" sldId="2147483671"/>
            <pc:sldLayoutMk cId="356262468" sldId="2147483680"/>
          </pc:sldLayoutMkLst>
        </pc:sldLayoutChg>
        <pc:sldLayoutChg chg="new del replId">
          <pc:chgData name="Philemon Schulz" userId="0738726288100c95" providerId="LiveId" clId="{17F4162F-FE6D-49B4-8A47-813677F7A1B2}" dt="2023-11-16T12:00:38.889" v="207" actId="2696"/>
          <pc:sldLayoutMkLst>
            <pc:docMk/>
            <pc:sldMasterMk cId="3884732428" sldId="2147483671"/>
            <pc:sldLayoutMk cId="3047603113" sldId="2147483681"/>
          </pc:sldLayoutMkLst>
        </pc:sldLayoutChg>
        <pc:sldLayoutChg chg="new del replId">
          <pc:chgData name="Philemon Schulz" userId="0738726288100c95" providerId="LiveId" clId="{17F4162F-FE6D-49B4-8A47-813677F7A1B2}" dt="2023-11-16T12:00:38.891" v="208" actId="2696"/>
          <pc:sldLayoutMkLst>
            <pc:docMk/>
            <pc:sldMasterMk cId="3884732428" sldId="2147483671"/>
            <pc:sldLayoutMk cId="1055564223" sldId="2147483682"/>
          </pc:sldLayoutMkLst>
        </pc:sldLayoutChg>
      </pc:sldMasterChg>
    </pc:docChg>
  </pc:docChgLst>
  <pc:docChgLst>
    <pc:chgData name="Philemon Schulz" userId="0738726288100c95" providerId="LiveId" clId="{046EB9F2-A6DC-3441-B8E2-483F1DCC420A}"/>
    <pc:docChg chg="custSel addSld delSld modSld sldOrd">
      <pc:chgData name="Philemon Schulz" userId="0738726288100c95" providerId="LiveId" clId="{046EB9F2-A6DC-3441-B8E2-483F1DCC420A}" dt="2023-11-25T14:05:32.636" v="4345" actId="20577"/>
      <pc:docMkLst>
        <pc:docMk/>
      </pc:docMkLst>
      <pc:sldChg chg="modSp mod ord">
        <pc:chgData name="Philemon Schulz" userId="0738726288100c95" providerId="LiveId" clId="{046EB9F2-A6DC-3441-B8E2-483F1DCC420A}" dt="2023-11-14T11:00:14.866" v="175" actId="20578"/>
        <pc:sldMkLst>
          <pc:docMk/>
          <pc:sldMk cId="2986426868" sldId="259"/>
        </pc:sldMkLst>
        <pc:spChg chg="mod">
          <ac:chgData name="Philemon Schulz" userId="0738726288100c95" providerId="LiveId" clId="{046EB9F2-A6DC-3441-B8E2-483F1DCC420A}" dt="2023-11-14T10:50:50.139" v="11" actId="20577"/>
          <ac:spMkLst>
            <pc:docMk/>
            <pc:sldMk cId="2986426868" sldId="259"/>
            <ac:spMk id="7" creationId="{00000000-0000-0000-0000-000000000000}"/>
          </ac:spMkLst>
        </pc:spChg>
        <pc:spChg chg="mod">
          <ac:chgData name="Philemon Schulz" userId="0738726288100c95" providerId="LiveId" clId="{046EB9F2-A6DC-3441-B8E2-483F1DCC420A}" dt="2023-11-14T10:56:12.703" v="75" actId="12"/>
          <ac:spMkLst>
            <pc:docMk/>
            <pc:sldMk cId="2986426868" sldId="259"/>
            <ac:spMk id="8" creationId="{00000000-0000-0000-0000-000000000000}"/>
          </ac:spMkLst>
        </pc:spChg>
      </pc:sldChg>
      <pc:sldChg chg="modSp new mod ord">
        <pc:chgData name="Philemon Schulz" userId="0738726288100c95" providerId="LiveId" clId="{046EB9F2-A6DC-3441-B8E2-483F1DCC420A}" dt="2023-11-14T11:00:17.176" v="176" actId="20578"/>
        <pc:sldMkLst>
          <pc:docMk/>
          <pc:sldMk cId="105585620" sldId="265"/>
        </pc:sldMkLst>
        <pc:spChg chg="mod">
          <ac:chgData name="Philemon Schulz" userId="0738726288100c95" providerId="LiveId" clId="{046EB9F2-A6DC-3441-B8E2-483F1DCC420A}" dt="2023-11-14T10:56:32.235" v="92" actId="20577"/>
          <ac:spMkLst>
            <pc:docMk/>
            <pc:sldMk cId="105585620" sldId="265"/>
            <ac:spMk id="2" creationId="{D5651EFC-0CB5-8E2F-4015-619EA43DBEE4}"/>
          </ac:spMkLst>
        </pc:spChg>
        <pc:spChg chg="mod">
          <ac:chgData name="Philemon Schulz" userId="0738726288100c95" providerId="LiveId" clId="{046EB9F2-A6DC-3441-B8E2-483F1DCC420A}" dt="2023-11-14T10:58:12.648" v="174" actId="790"/>
          <ac:spMkLst>
            <pc:docMk/>
            <pc:sldMk cId="105585620" sldId="265"/>
            <ac:spMk id="3" creationId="{3270D599-6624-1E3A-98FF-B06AA7EDD5F9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4184552052" sldId="266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4184552052" sldId="266"/>
            <ac:spMk id="2" creationId="{BBBF8D04-744B-3195-7051-8675AB6F2324}"/>
          </ac:spMkLst>
        </pc:spChg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4184552052" sldId="266"/>
            <ac:spMk id="3" creationId="{C7D14108-EA36-B6B4-01E9-D85FF2310E03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384345899" sldId="267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384345899" sldId="267"/>
            <ac:spMk id="2" creationId="{42D12972-B6D3-6BD6-085C-2310DD9596B7}"/>
          </ac:spMkLst>
        </pc:spChg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384345899" sldId="267"/>
            <ac:spMk id="3" creationId="{3EAD368F-4B3A-7093-7D6E-1C2DC77512D9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2132531634" sldId="269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2132531634" sldId="269"/>
            <ac:spMk id="2" creationId="{762DA989-A1A0-DD42-5529-BFD0F8729BAA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4140610427" sldId="271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4140610427" sldId="271"/>
            <ac:spMk id="2" creationId="{E893EE5A-ECDD-7C80-CCE7-D4B6563B3158}"/>
          </ac:spMkLst>
        </pc:spChg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4140610427" sldId="271"/>
            <ac:spMk id="3" creationId="{9392E9E6-3D78-7E37-DA18-82537DBA9617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3047829299" sldId="273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3047829299" sldId="273"/>
            <ac:spMk id="2" creationId="{E0B79571-3589-CA7C-3CF8-B5EEA7E4D836}"/>
          </ac:spMkLst>
        </pc:spChg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3047829299" sldId="273"/>
            <ac:spMk id="3" creationId="{1A71151C-1533-9C1B-FCA8-172FB2018968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2364718331" sldId="274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2364718331" sldId="274"/>
            <ac:spMk id="2" creationId="{E893EE5A-ECDD-7C80-CCE7-D4B6563B3158}"/>
          </ac:spMkLst>
        </pc:spChg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2364718331" sldId="274"/>
            <ac:spMk id="3" creationId="{9392E9E6-3D78-7E37-DA18-82537DBA9617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832805413" sldId="275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832805413" sldId="275"/>
            <ac:spMk id="2" creationId="{118B97AA-AF84-F415-4367-15A624364D0A}"/>
          </ac:spMkLst>
        </pc:spChg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832805413" sldId="275"/>
            <ac:spMk id="3" creationId="{C7735DDF-0F2F-1086-F52D-C902EADF0F9C}"/>
          </ac:spMkLst>
        </pc:spChg>
      </pc:sldChg>
      <pc:sldChg chg="modSp">
        <pc:chgData name="Philemon Schulz" userId="0738726288100c95" providerId="LiveId" clId="{046EB9F2-A6DC-3441-B8E2-483F1DCC420A}" dt="2023-11-17T13:53:08.523" v="707" actId="20577"/>
        <pc:sldMkLst>
          <pc:docMk/>
          <pc:sldMk cId="3337857068" sldId="276"/>
        </pc:sldMkLst>
        <pc:spChg chg="mod">
          <ac:chgData name="Philemon Schulz" userId="0738726288100c95" providerId="LiveId" clId="{046EB9F2-A6DC-3441-B8E2-483F1DCC420A}" dt="2023-11-17T13:53:08.523" v="707" actId="20577"/>
          <ac:spMkLst>
            <pc:docMk/>
            <pc:sldMk cId="3337857068" sldId="276"/>
            <ac:spMk id="2" creationId="{DAE158DD-D070-A46A-8FDD-2CA1E343814B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3846018235" sldId="277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3846018235" sldId="277"/>
            <ac:spMk id="2" creationId="{0C717D02-48F0-F668-8057-2F2722289652}"/>
          </ac:spMkLst>
        </pc:spChg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3846018235" sldId="277"/>
            <ac:spMk id="3" creationId="{1D7EC720-5CE3-1FED-DBB5-18D3198323A7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167491139" sldId="278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167491139" sldId="278"/>
            <ac:spMk id="2" creationId="{D85AD9BE-C095-B210-8EBA-FA4729225E99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152613222" sldId="279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152613222" sldId="279"/>
            <ac:spMk id="2" creationId="{959AE9C5-D093-6FE2-50F5-0495CBAF6D2E}"/>
          </ac:spMkLst>
        </pc:spChg>
      </pc:sldChg>
      <pc:sldChg chg="modSp">
        <pc:chgData name="Philemon Schulz" userId="0738726288100c95" providerId="LiveId" clId="{046EB9F2-A6DC-3441-B8E2-483F1DCC420A}" dt="2023-11-17T13:52:57.432" v="705" actId="790"/>
        <pc:sldMkLst>
          <pc:docMk/>
          <pc:sldMk cId="1228351711" sldId="280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1228351711" sldId="280"/>
            <ac:spMk id="2" creationId="{D70F55A5-13CB-C9EB-7CC6-F7BFAE84296B}"/>
          </ac:spMkLst>
        </pc:spChg>
      </pc:sldChg>
      <pc:sldChg chg="modSp mod">
        <pc:chgData name="Philemon Schulz" userId="0738726288100c95" providerId="LiveId" clId="{046EB9F2-A6DC-3441-B8E2-483F1DCC420A}" dt="2023-11-17T14:24:21.799" v="1055" actId="20577"/>
        <pc:sldMkLst>
          <pc:docMk/>
          <pc:sldMk cId="480172754" sldId="281"/>
        </pc:sldMkLst>
        <pc:spChg chg="mod">
          <ac:chgData name="Philemon Schulz" userId="0738726288100c95" providerId="LiveId" clId="{046EB9F2-A6DC-3441-B8E2-483F1DCC420A}" dt="2023-11-17T13:52:57.432" v="705" actId="790"/>
          <ac:spMkLst>
            <pc:docMk/>
            <pc:sldMk cId="480172754" sldId="281"/>
            <ac:spMk id="2" creationId="{34742F74-E6D8-AA32-0790-E6537CB28D14}"/>
          </ac:spMkLst>
        </pc:spChg>
        <pc:spChg chg="mod">
          <ac:chgData name="Philemon Schulz" userId="0738726288100c95" providerId="LiveId" clId="{046EB9F2-A6DC-3441-B8E2-483F1DCC420A}" dt="2023-11-17T14:24:21.799" v="1055" actId="20577"/>
          <ac:spMkLst>
            <pc:docMk/>
            <pc:sldMk cId="480172754" sldId="281"/>
            <ac:spMk id="3" creationId="{B4D84627-3252-E7AB-09BE-17B820E4494A}"/>
          </ac:spMkLst>
        </pc:spChg>
      </pc:sldChg>
      <pc:sldChg chg="addSp modSp new mod modClrScheme chgLayout modNotesTx">
        <pc:chgData name="Philemon Schulz" userId="0738726288100c95" providerId="LiveId" clId="{046EB9F2-A6DC-3441-B8E2-483F1DCC420A}" dt="2023-11-17T14:24:30.634" v="1077" actId="20577"/>
        <pc:sldMkLst>
          <pc:docMk/>
          <pc:sldMk cId="754512383" sldId="282"/>
        </pc:sldMkLst>
        <pc:spChg chg="mod">
          <ac:chgData name="Philemon Schulz" userId="0738726288100c95" providerId="LiveId" clId="{046EB9F2-A6DC-3441-B8E2-483F1DCC420A}" dt="2023-11-17T14:24:30.634" v="1077" actId="20577"/>
          <ac:spMkLst>
            <pc:docMk/>
            <pc:sldMk cId="754512383" sldId="282"/>
            <ac:spMk id="2" creationId="{B03C7DAC-49D2-A919-3119-BC908409F3D9}"/>
          </ac:spMkLst>
        </pc:spChg>
        <pc:spChg chg="mod">
          <ac:chgData name="Philemon Schulz" userId="0738726288100c95" providerId="LiveId" clId="{046EB9F2-A6DC-3441-B8E2-483F1DCC420A}" dt="2023-11-17T13:54:13.110" v="711" actId="26606"/>
          <ac:spMkLst>
            <pc:docMk/>
            <pc:sldMk cId="754512383" sldId="282"/>
            <ac:spMk id="3" creationId="{CA4E232E-7C68-57D9-6F28-0A8C9B6EAB07}"/>
          </ac:spMkLst>
        </pc:spChg>
        <pc:spChg chg="mod">
          <ac:chgData name="Philemon Schulz" userId="0738726288100c95" providerId="LiveId" clId="{046EB9F2-A6DC-3441-B8E2-483F1DCC420A}" dt="2023-11-17T13:54:13.110" v="711" actId="26606"/>
          <ac:spMkLst>
            <pc:docMk/>
            <pc:sldMk cId="754512383" sldId="282"/>
            <ac:spMk id="4" creationId="{38A5031C-85F7-01C7-5A0A-627124E98705}"/>
          </ac:spMkLst>
        </pc:spChg>
        <pc:spChg chg="mod">
          <ac:chgData name="Philemon Schulz" userId="0738726288100c95" providerId="LiveId" clId="{046EB9F2-A6DC-3441-B8E2-483F1DCC420A}" dt="2023-11-17T13:54:13.110" v="711" actId="26606"/>
          <ac:spMkLst>
            <pc:docMk/>
            <pc:sldMk cId="754512383" sldId="282"/>
            <ac:spMk id="5" creationId="{96106650-DB54-B083-0130-B216E5642D07}"/>
          </ac:spMkLst>
        </pc:spChg>
        <pc:spChg chg="mod">
          <ac:chgData name="Philemon Schulz" userId="0738726288100c95" providerId="LiveId" clId="{046EB9F2-A6DC-3441-B8E2-483F1DCC420A}" dt="2023-11-17T13:54:13.110" v="711" actId="26606"/>
          <ac:spMkLst>
            <pc:docMk/>
            <pc:sldMk cId="754512383" sldId="282"/>
            <ac:spMk id="6" creationId="{E12B14C9-B63B-F97A-420C-533CA3A5AB0D}"/>
          </ac:spMkLst>
        </pc:spChg>
        <pc:picChg chg="add mod">
          <ac:chgData name="Philemon Schulz" userId="0738726288100c95" providerId="LiveId" clId="{046EB9F2-A6DC-3441-B8E2-483F1DCC420A}" dt="2023-11-17T13:54:27.853" v="715" actId="1076"/>
          <ac:picMkLst>
            <pc:docMk/>
            <pc:sldMk cId="754512383" sldId="282"/>
            <ac:picMk id="8" creationId="{2C44083A-A6B7-8EED-E028-4EF8CCFDAF16}"/>
          </ac:picMkLst>
        </pc:picChg>
      </pc:sldChg>
      <pc:sldChg chg="addSp delSp modSp new mod modNotesTx">
        <pc:chgData name="Philemon Schulz" userId="0738726288100c95" providerId="LiveId" clId="{046EB9F2-A6DC-3441-B8E2-483F1DCC420A}" dt="2023-11-17T14:42:26.090" v="1824" actId="12"/>
        <pc:sldMkLst>
          <pc:docMk/>
          <pc:sldMk cId="796759116" sldId="283"/>
        </pc:sldMkLst>
        <pc:spChg chg="mod">
          <ac:chgData name="Philemon Schulz" userId="0738726288100c95" providerId="LiveId" clId="{046EB9F2-A6DC-3441-B8E2-483F1DCC420A}" dt="2023-11-17T14:24:41.245" v="1101" actId="20577"/>
          <ac:spMkLst>
            <pc:docMk/>
            <pc:sldMk cId="796759116" sldId="283"/>
            <ac:spMk id="2" creationId="{E532080C-D61C-B68E-6BBE-D73E38C6C736}"/>
          </ac:spMkLst>
        </pc:spChg>
        <pc:spChg chg="mod">
          <ac:chgData name="Philemon Schulz" userId="0738726288100c95" providerId="LiveId" clId="{046EB9F2-A6DC-3441-B8E2-483F1DCC420A}" dt="2023-11-17T14:31:00.710" v="1367" actId="14100"/>
          <ac:spMkLst>
            <pc:docMk/>
            <pc:sldMk cId="796759116" sldId="283"/>
            <ac:spMk id="3" creationId="{38E7745A-641D-7218-D2AA-0F8C394D0D14}"/>
          </ac:spMkLst>
        </pc:spChg>
        <pc:picChg chg="add del mod">
          <ac:chgData name="Philemon Schulz" userId="0738726288100c95" providerId="LiveId" clId="{046EB9F2-A6DC-3441-B8E2-483F1DCC420A}" dt="2023-11-17T14:34:24.336" v="1373" actId="478"/>
          <ac:picMkLst>
            <pc:docMk/>
            <pc:sldMk cId="796759116" sldId="283"/>
            <ac:picMk id="8" creationId="{64D731E8-62B6-2C0B-BC46-59B300BE55C8}"/>
          </ac:picMkLst>
        </pc:picChg>
        <pc:picChg chg="add mod">
          <ac:chgData name="Philemon Schulz" userId="0738726288100c95" providerId="LiveId" clId="{046EB9F2-A6DC-3441-B8E2-483F1DCC420A}" dt="2023-11-17T14:35:32.274" v="1382" actId="1076"/>
          <ac:picMkLst>
            <pc:docMk/>
            <pc:sldMk cId="796759116" sldId="283"/>
            <ac:picMk id="10" creationId="{D6258D55-EDA7-D6C5-0216-7CB643CF731B}"/>
          </ac:picMkLst>
        </pc:picChg>
      </pc:sldChg>
      <pc:sldChg chg="modSp mod">
        <pc:chgData name="Philemon Schulz" userId="0738726288100c95" providerId="LiveId" clId="{046EB9F2-A6DC-3441-B8E2-483F1DCC420A}" dt="2023-11-18T14:13:46.773" v="1834" actId="20577"/>
        <pc:sldMkLst>
          <pc:docMk/>
          <pc:sldMk cId="2803287664" sldId="284"/>
        </pc:sldMkLst>
        <pc:spChg chg="mod">
          <ac:chgData name="Philemon Schulz" userId="0738726288100c95" providerId="LiveId" clId="{046EB9F2-A6DC-3441-B8E2-483F1DCC420A}" dt="2023-11-18T14:13:46.773" v="1834" actId="20577"/>
          <ac:spMkLst>
            <pc:docMk/>
            <pc:sldMk cId="2803287664" sldId="284"/>
            <ac:spMk id="3" creationId="{C0ADF17B-F196-9986-6402-36861A08BDF1}"/>
          </ac:spMkLst>
        </pc:spChg>
      </pc:sldChg>
      <pc:sldChg chg="new del">
        <pc:chgData name="Philemon Schulz" userId="0738726288100c95" providerId="LiveId" clId="{046EB9F2-A6DC-3441-B8E2-483F1DCC420A}" dt="2023-11-18T14:19:18.459" v="1836" actId="2696"/>
        <pc:sldMkLst>
          <pc:docMk/>
          <pc:sldMk cId="498913122" sldId="285"/>
        </pc:sldMkLst>
      </pc:sldChg>
      <pc:sldChg chg="modSp new mod ord">
        <pc:chgData name="Philemon Schulz" userId="0738726288100c95" providerId="LiveId" clId="{046EB9F2-A6DC-3441-B8E2-483F1DCC420A}" dt="2023-11-18T14:19:50.453" v="1870" actId="20577"/>
        <pc:sldMkLst>
          <pc:docMk/>
          <pc:sldMk cId="1084734074" sldId="285"/>
        </pc:sldMkLst>
        <pc:spChg chg="mod">
          <ac:chgData name="Philemon Schulz" userId="0738726288100c95" providerId="LiveId" clId="{046EB9F2-A6DC-3441-B8E2-483F1DCC420A}" dt="2023-11-18T14:19:50.453" v="1870" actId="20577"/>
          <ac:spMkLst>
            <pc:docMk/>
            <pc:sldMk cId="1084734074" sldId="285"/>
            <ac:spMk id="2" creationId="{BA924AC0-B019-198D-8ADC-58D0032911DE}"/>
          </ac:spMkLst>
        </pc:spChg>
      </pc:sldChg>
      <pc:sldChg chg="addSp modSp new mod">
        <pc:chgData name="Philemon Schulz" userId="0738726288100c95" providerId="LiveId" clId="{046EB9F2-A6DC-3441-B8E2-483F1DCC420A}" dt="2023-11-18T14:28:01.085" v="2048" actId="1076"/>
        <pc:sldMkLst>
          <pc:docMk/>
          <pc:sldMk cId="1038807218" sldId="286"/>
        </pc:sldMkLst>
        <pc:spChg chg="mod">
          <ac:chgData name="Philemon Schulz" userId="0738726288100c95" providerId="LiveId" clId="{046EB9F2-A6DC-3441-B8E2-483F1DCC420A}" dt="2023-11-18T14:21:05.536" v="1908" actId="20577"/>
          <ac:spMkLst>
            <pc:docMk/>
            <pc:sldMk cId="1038807218" sldId="286"/>
            <ac:spMk id="2" creationId="{3D18B2D0-0E28-094D-BD4E-3552662F45CF}"/>
          </ac:spMkLst>
        </pc:spChg>
        <pc:spChg chg="mod">
          <ac:chgData name="Philemon Schulz" userId="0738726288100c95" providerId="LiveId" clId="{046EB9F2-A6DC-3441-B8E2-483F1DCC420A}" dt="2023-11-18T14:23:54.442" v="2043" actId="14100"/>
          <ac:spMkLst>
            <pc:docMk/>
            <pc:sldMk cId="1038807218" sldId="286"/>
            <ac:spMk id="3" creationId="{1E95CAF0-93D3-E437-9744-560ADE25B551}"/>
          </ac:spMkLst>
        </pc:spChg>
        <pc:picChg chg="add mod">
          <ac:chgData name="Philemon Schulz" userId="0738726288100c95" providerId="LiveId" clId="{046EB9F2-A6DC-3441-B8E2-483F1DCC420A}" dt="2023-11-18T14:28:01.085" v="2048" actId="1076"/>
          <ac:picMkLst>
            <pc:docMk/>
            <pc:sldMk cId="1038807218" sldId="286"/>
            <ac:picMk id="8" creationId="{C3D672AF-833A-B01F-3F43-69F5DCA1D757}"/>
          </ac:picMkLst>
        </pc:picChg>
      </pc:sldChg>
      <pc:sldChg chg="addSp delSp modSp new mod">
        <pc:chgData name="Philemon Schulz" userId="0738726288100c95" providerId="LiveId" clId="{046EB9F2-A6DC-3441-B8E2-483F1DCC420A}" dt="2023-11-18T14:29:05.235" v="2061" actId="1076"/>
        <pc:sldMkLst>
          <pc:docMk/>
          <pc:sldMk cId="392168909" sldId="287"/>
        </pc:sldMkLst>
        <pc:spChg chg="del">
          <ac:chgData name="Philemon Schulz" userId="0738726288100c95" providerId="LiveId" clId="{046EB9F2-A6DC-3441-B8E2-483F1DCC420A}" dt="2023-11-18T14:28:30.609" v="2050"/>
          <ac:spMkLst>
            <pc:docMk/>
            <pc:sldMk cId="392168909" sldId="287"/>
            <ac:spMk id="3" creationId="{0878B315-9ED1-200A-DA6E-A4134EAD8069}"/>
          </ac:spMkLst>
        </pc:spChg>
        <pc:picChg chg="add mod">
          <ac:chgData name="Philemon Schulz" userId="0738726288100c95" providerId="LiveId" clId="{046EB9F2-A6DC-3441-B8E2-483F1DCC420A}" dt="2023-11-18T14:28:41.885" v="2055" actId="14100"/>
          <ac:picMkLst>
            <pc:docMk/>
            <pc:sldMk cId="392168909" sldId="287"/>
            <ac:picMk id="8" creationId="{BF6DDD75-EF8C-9275-B97D-1C96444F9246}"/>
          </ac:picMkLst>
        </pc:picChg>
        <pc:picChg chg="add mod">
          <ac:chgData name="Philemon Schulz" userId="0738726288100c95" providerId="LiveId" clId="{046EB9F2-A6DC-3441-B8E2-483F1DCC420A}" dt="2023-11-18T14:29:05.235" v="2061" actId="1076"/>
          <ac:picMkLst>
            <pc:docMk/>
            <pc:sldMk cId="392168909" sldId="287"/>
            <ac:picMk id="10" creationId="{EE24EBAE-6505-3703-FB2A-286BA6082B77}"/>
          </ac:picMkLst>
        </pc:picChg>
      </pc:sldChg>
      <pc:sldChg chg="addSp modSp mod modNotesTx">
        <pc:chgData name="Philemon Schulz" userId="0738726288100c95" providerId="LiveId" clId="{046EB9F2-A6DC-3441-B8E2-483F1DCC420A}" dt="2023-11-25T13:52:24.389" v="3046" actId="20577"/>
        <pc:sldMkLst>
          <pc:docMk/>
          <pc:sldMk cId="518551272" sldId="288"/>
        </pc:sldMkLst>
        <pc:picChg chg="add mod">
          <ac:chgData name="Philemon Schulz" userId="0738726288100c95" providerId="LiveId" clId="{046EB9F2-A6DC-3441-B8E2-483F1DCC420A}" dt="2023-11-18T18:23:51.406" v="2067" actId="1076"/>
          <ac:picMkLst>
            <pc:docMk/>
            <pc:sldMk cId="518551272" sldId="288"/>
            <ac:picMk id="8" creationId="{B39AB5DA-9344-D204-AD06-13386519ABEB}"/>
          </ac:picMkLst>
        </pc:picChg>
      </pc:sldChg>
      <pc:sldChg chg="addSp delSp modSp new mod modNotesTx">
        <pc:chgData name="Philemon Schulz" userId="0738726288100c95" providerId="LiveId" clId="{046EB9F2-A6DC-3441-B8E2-483F1DCC420A}" dt="2023-11-25T13:58:30.274" v="3303" actId="20577"/>
        <pc:sldMkLst>
          <pc:docMk/>
          <pc:sldMk cId="734099069" sldId="289"/>
        </pc:sldMkLst>
        <pc:spChg chg="del">
          <ac:chgData name="Philemon Schulz" userId="0738726288100c95" providerId="LiveId" clId="{046EB9F2-A6DC-3441-B8E2-483F1DCC420A}" dt="2023-11-18T18:24:40.927" v="2069"/>
          <ac:spMkLst>
            <pc:docMk/>
            <pc:sldMk cId="734099069" sldId="289"/>
            <ac:spMk id="3" creationId="{5064A307-FE89-69C1-E69C-A5C030439706}"/>
          </ac:spMkLst>
        </pc:spChg>
        <pc:picChg chg="add mod">
          <ac:chgData name="Philemon Schulz" userId="0738726288100c95" providerId="LiveId" clId="{046EB9F2-A6DC-3441-B8E2-483F1DCC420A}" dt="2023-11-18T18:24:51.559" v="2072" actId="1076"/>
          <ac:picMkLst>
            <pc:docMk/>
            <pc:sldMk cId="734099069" sldId="289"/>
            <ac:picMk id="8" creationId="{826F9EDA-E4C6-42A5-081C-8FF85F3D00A2}"/>
          </ac:picMkLst>
        </pc:picChg>
      </pc:sldChg>
      <pc:sldChg chg="modNotesTx">
        <pc:chgData name="Philemon Schulz" userId="0738726288100c95" providerId="LiveId" clId="{046EB9F2-A6DC-3441-B8E2-483F1DCC420A}" dt="2023-11-25T13:59:54.872" v="3623" actId="20577"/>
        <pc:sldMkLst>
          <pc:docMk/>
          <pc:sldMk cId="2621607175" sldId="290"/>
        </pc:sldMkLst>
      </pc:sldChg>
      <pc:sldChg chg="modNotesTx">
        <pc:chgData name="Philemon Schulz" userId="0738726288100c95" providerId="LiveId" clId="{046EB9F2-A6DC-3441-B8E2-483F1DCC420A}" dt="2023-11-25T14:04:27.848" v="4151" actId="20577"/>
        <pc:sldMkLst>
          <pc:docMk/>
          <pc:sldMk cId="1154492379" sldId="291"/>
        </pc:sldMkLst>
      </pc:sldChg>
      <pc:sldChg chg="addSp delSp modSp mod modNotesTx">
        <pc:chgData name="Philemon Schulz" userId="0738726288100c95" providerId="LiveId" clId="{046EB9F2-A6DC-3441-B8E2-483F1DCC420A}" dt="2023-11-25T14:04:02.748" v="4059" actId="20577"/>
        <pc:sldMkLst>
          <pc:docMk/>
          <pc:sldMk cId="2827177758" sldId="292"/>
        </pc:sldMkLst>
        <pc:spChg chg="del">
          <ac:chgData name="Philemon Schulz" userId="0738726288100c95" providerId="LiveId" clId="{046EB9F2-A6DC-3441-B8E2-483F1DCC420A}" dt="2023-11-19T12:35:13.417" v="2073"/>
          <ac:spMkLst>
            <pc:docMk/>
            <pc:sldMk cId="2827177758" sldId="292"/>
            <ac:spMk id="3" creationId="{C3B2CDEA-90CC-B821-CDDB-010C0447BBD2}"/>
          </ac:spMkLst>
        </pc:spChg>
        <pc:picChg chg="add mod">
          <ac:chgData name="Philemon Schulz" userId="0738726288100c95" providerId="LiveId" clId="{046EB9F2-A6DC-3441-B8E2-483F1DCC420A}" dt="2023-11-19T12:37:23.204" v="2086" actId="1076"/>
          <ac:picMkLst>
            <pc:docMk/>
            <pc:sldMk cId="2827177758" sldId="292"/>
            <ac:picMk id="8" creationId="{57C52D12-EAA9-9428-55A5-0CD2A0DFF574}"/>
          </ac:picMkLst>
        </pc:picChg>
        <pc:picChg chg="add del mod">
          <ac:chgData name="Philemon Schulz" userId="0738726288100c95" providerId="LiveId" clId="{046EB9F2-A6DC-3441-B8E2-483F1DCC420A}" dt="2023-11-19T12:37:16.600" v="2083" actId="478"/>
          <ac:picMkLst>
            <pc:docMk/>
            <pc:sldMk cId="2827177758" sldId="292"/>
            <ac:picMk id="10" creationId="{BC089AA4-BE20-7273-02E8-66831024BA4D}"/>
          </ac:picMkLst>
        </pc:picChg>
      </pc:sldChg>
      <pc:sldChg chg="addSp delSp modSp mod modNotesTx">
        <pc:chgData name="Philemon Schulz" userId="0738726288100c95" providerId="LiveId" clId="{046EB9F2-A6DC-3441-B8E2-483F1DCC420A}" dt="2023-11-25T14:05:32.636" v="4345" actId="20577"/>
        <pc:sldMkLst>
          <pc:docMk/>
          <pc:sldMk cId="2027106126" sldId="293"/>
        </pc:sldMkLst>
        <pc:spChg chg="del">
          <ac:chgData name="Philemon Schulz" userId="0738726288100c95" providerId="LiveId" clId="{046EB9F2-A6DC-3441-B8E2-483F1DCC420A}" dt="2023-11-19T12:57:21.795" v="2087"/>
          <ac:spMkLst>
            <pc:docMk/>
            <pc:sldMk cId="2027106126" sldId="293"/>
            <ac:spMk id="3" creationId="{F80020FE-95EA-E1E6-FA8A-5B3C32756937}"/>
          </ac:spMkLst>
        </pc:spChg>
        <pc:picChg chg="add mod">
          <ac:chgData name="Philemon Schulz" userId="0738726288100c95" providerId="LiveId" clId="{046EB9F2-A6DC-3441-B8E2-483F1DCC420A}" dt="2023-11-19T12:57:34.443" v="2092" actId="14100"/>
          <ac:picMkLst>
            <pc:docMk/>
            <pc:sldMk cId="2027106126" sldId="293"/>
            <ac:picMk id="8" creationId="{5769D5F8-683F-C5D0-3080-A74ADC3381C6}"/>
          </ac:picMkLst>
        </pc:picChg>
        <pc:picChg chg="add mod">
          <ac:chgData name="Philemon Schulz" userId="0738726288100c95" providerId="LiveId" clId="{046EB9F2-A6DC-3441-B8E2-483F1DCC420A}" dt="2023-11-19T12:58:02.924" v="2098" actId="14100"/>
          <ac:picMkLst>
            <pc:docMk/>
            <pc:sldMk cId="2027106126" sldId="293"/>
            <ac:picMk id="10" creationId="{22C85707-DF7B-1553-53F9-0B2DEBB878E5}"/>
          </ac:picMkLst>
        </pc:picChg>
      </pc:sldChg>
      <pc:sldChg chg="modSp new mod">
        <pc:chgData name="Philemon Schulz" userId="0738726288100c95" providerId="LiveId" clId="{046EB9F2-A6DC-3441-B8E2-483F1DCC420A}" dt="2023-11-19T13:02:22.434" v="2311" actId="20577"/>
        <pc:sldMkLst>
          <pc:docMk/>
          <pc:sldMk cId="3964070047" sldId="294"/>
        </pc:sldMkLst>
        <pc:spChg chg="mod">
          <ac:chgData name="Philemon Schulz" userId="0738726288100c95" providerId="LiveId" clId="{046EB9F2-A6DC-3441-B8E2-483F1DCC420A}" dt="2023-11-19T13:00:29.317" v="2139" actId="20577"/>
          <ac:spMkLst>
            <pc:docMk/>
            <pc:sldMk cId="3964070047" sldId="294"/>
            <ac:spMk id="2" creationId="{53F6FE20-3293-177C-AA46-38CD57A2D7DD}"/>
          </ac:spMkLst>
        </pc:spChg>
        <pc:spChg chg="mod">
          <ac:chgData name="Philemon Schulz" userId="0738726288100c95" providerId="LiveId" clId="{046EB9F2-A6DC-3441-B8E2-483F1DCC420A}" dt="2023-11-19T13:02:22.434" v="2311" actId="20577"/>
          <ac:spMkLst>
            <pc:docMk/>
            <pc:sldMk cId="3964070047" sldId="294"/>
            <ac:spMk id="3" creationId="{63FE06A6-862B-9A82-3638-0BA489872115}"/>
          </ac:spMkLst>
        </pc:spChg>
      </pc:sldChg>
      <pc:sldChg chg="modSp new mod">
        <pc:chgData name="Philemon Schulz" userId="0738726288100c95" providerId="LiveId" clId="{046EB9F2-A6DC-3441-B8E2-483F1DCC420A}" dt="2023-11-19T13:06:39.242" v="2843" actId="20577"/>
        <pc:sldMkLst>
          <pc:docMk/>
          <pc:sldMk cId="3836539192" sldId="295"/>
        </pc:sldMkLst>
        <pc:spChg chg="mod">
          <ac:chgData name="Philemon Schulz" userId="0738726288100c95" providerId="LiveId" clId="{046EB9F2-A6DC-3441-B8E2-483F1DCC420A}" dt="2023-11-19T13:03:09.756" v="2347" actId="20577"/>
          <ac:spMkLst>
            <pc:docMk/>
            <pc:sldMk cId="3836539192" sldId="295"/>
            <ac:spMk id="2" creationId="{603BB223-B131-ACCC-4569-3F8D55BB53B4}"/>
          </ac:spMkLst>
        </pc:spChg>
        <pc:spChg chg="mod">
          <ac:chgData name="Philemon Schulz" userId="0738726288100c95" providerId="LiveId" clId="{046EB9F2-A6DC-3441-B8E2-483F1DCC420A}" dt="2023-11-19T13:06:39.242" v="2843" actId="20577"/>
          <ac:spMkLst>
            <pc:docMk/>
            <pc:sldMk cId="3836539192" sldId="295"/>
            <ac:spMk id="3" creationId="{DEB800BC-1261-888B-F0C2-44FBA4948B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5E5F9-7C68-440D-8F93-DD9A6ECD879E}" type="datetimeFigureOut">
              <a:rPr lang="de-DE" smtClean="0"/>
              <a:t>26.11.2023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3BDED-7A90-4264-A83B-2E080B95BF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341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7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4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19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824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Queries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usually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in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intial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preprocessing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interactive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exploration</a:t>
            </a:r>
            <a:endParaRPr lang="de-DE"/>
          </a:p>
          <a:p>
            <a:pPr marL="628602" lvl="1" indent="-171450">
              <a:buFont typeface="Arial" panose="020B0604020202020204" pitchFamily="34" charset="0"/>
              <a:buChar char="•"/>
            </a:pP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example</a:t>
            </a:r>
            <a:r>
              <a:rPr lang="de-DE"/>
              <a:t>, </a:t>
            </a:r>
            <a:r>
              <a:rPr lang="de-DE" err="1"/>
              <a:t>DecisionFlow</a:t>
            </a:r>
            <a:r>
              <a:rPr lang="de-DE"/>
              <a:t> </a:t>
            </a:r>
            <a:r>
              <a:rPr lang="de-DE" err="1"/>
              <a:t>uses</a:t>
            </a:r>
            <a:r>
              <a:rPr lang="de-DE"/>
              <a:t> a </a:t>
            </a:r>
            <a:r>
              <a:rPr lang="de-DE" err="1"/>
              <a:t>milestone</a:t>
            </a:r>
            <a:r>
              <a:rPr lang="de-DE"/>
              <a:t> </a:t>
            </a:r>
            <a:r>
              <a:rPr lang="de-DE" err="1"/>
              <a:t>query</a:t>
            </a:r>
            <a:r>
              <a:rPr lang="de-DE"/>
              <a:t> </a:t>
            </a:r>
            <a:r>
              <a:rPr lang="de-DE" err="1"/>
              <a:t>approach</a:t>
            </a:r>
            <a:r>
              <a:rPr lang="de-DE"/>
              <a:t>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user </a:t>
            </a:r>
            <a:r>
              <a:rPr lang="de-DE" err="1"/>
              <a:t>specifys</a:t>
            </a:r>
            <a:r>
              <a:rPr lang="de-DE"/>
              <a:t> a </a:t>
            </a:r>
            <a:r>
              <a:rPr lang="de-DE" err="1"/>
              <a:t>ordered</a:t>
            </a:r>
            <a:r>
              <a:rPr lang="de-DE"/>
              <a:t> </a:t>
            </a:r>
            <a:r>
              <a:rPr lang="de-DE" err="1"/>
              <a:t>list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events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query</a:t>
            </a:r>
            <a:r>
              <a:rPr lang="de-DE"/>
              <a:t> </a:t>
            </a:r>
            <a:r>
              <a:rPr lang="de-DE" err="1"/>
              <a:t>constraints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Filters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Pattern Mining:</a:t>
            </a:r>
          </a:p>
          <a:p>
            <a:pPr marL="628602" lvl="1" indent="-171450">
              <a:buFont typeface="Arial" panose="020B0604020202020204" pitchFamily="34" charset="0"/>
              <a:buChar char="•"/>
            </a:pPr>
            <a:r>
              <a:rPr lang="de-DE"/>
              <a:t>Fully </a:t>
            </a:r>
            <a:r>
              <a:rPr lang="de-DE" err="1"/>
              <a:t>automatic</a:t>
            </a:r>
            <a:r>
              <a:rPr lang="de-DE"/>
              <a:t>: </a:t>
            </a:r>
            <a:r>
              <a:rPr lang="de-DE" err="1"/>
              <a:t>mining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completly</a:t>
            </a:r>
            <a:r>
              <a:rPr lang="de-DE"/>
              <a:t> </a:t>
            </a:r>
            <a:r>
              <a:rPr lang="de-DE" err="1"/>
              <a:t>automated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a linear </a:t>
            </a:r>
            <a:r>
              <a:rPr lang="de-DE" err="1"/>
              <a:t>process</a:t>
            </a:r>
            <a:endParaRPr lang="de-DE"/>
          </a:p>
          <a:p>
            <a:pPr marL="628602" lvl="1" indent="-171450">
              <a:buFont typeface="Arial" panose="020B0604020202020204" pitchFamily="34" charset="0"/>
              <a:buChar char="•"/>
            </a:pPr>
            <a:r>
              <a:rPr lang="de-DE"/>
              <a:t>Semi-</a:t>
            </a:r>
            <a:r>
              <a:rPr lang="de-DE" err="1"/>
              <a:t>automatic</a:t>
            </a:r>
            <a:r>
              <a:rPr lang="de-DE"/>
              <a:t>: System </a:t>
            </a:r>
            <a:r>
              <a:rPr lang="de-DE" err="1"/>
              <a:t>provides</a:t>
            </a:r>
            <a:r>
              <a:rPr lang="de-DE"/>
              <a:t> </a:t>
            </a:r>
            <a:r>
              <a:rPr lang="de-DE" err="1"/>
              <a:t>mechanisms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interacting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mining</a:t>
            </a:r>
            <a:r>
              <a:rPr lang="de-DE"/>
              <a:t> </a:t>
            </a:r>
            <a:r>
              <a:rPr lang="de-DE" err="1"/>
              <a:t>algorithm</a:t>
            </a:r>
            <a:endParaRPr lang="de-DE"/>
          </a:p>
          <a:p>
            <a:pPr marL="628602" lvl="1" indent="-171450">
              <a:buFont typeface="Arial" panose="020B0604020202020204" pitchFamily="34" charset="0"/>
              <a:buChar char="•"/>
            </a:pPr>
            <a:endParaRPr lang="en-US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Stage = grouping of events, progression pattern of a stage is a sequence of stages</a:t>
            </a:r>
          </a:p>
          <a:p>
            <a:pPr marL="628602" lvl="1" indent="-171450">
              <a:buFont typeface="Arial" panose="020B0604020202020204" pitchFamily="34" charset="0"/>
              <a:buChar char="•"/>
            </a:pPr>
            <a:r>
              <a:rPr lang="en-US"/>
              <a:t>Stage based aggregation more concise than classical pattern summarization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17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703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Hierarchy</a:t>
            </a:r>
            <a:r>
              <a:rPr lang="de-DE"/>
              <a:t> </a:t>
            </a:r>
            <a:r>
              <a:rPr lang="de-DE" err="1"/>
              <a:t>graph</a:t>
            </a:r>
            <a:r>
              <a:rPr lang="de-DE"/>
              <a:t> in </a:t>
            </a:r>
            <a:r>
              <a:rPr lang="de-DE" err="1"/>
              <a:t>DecisonFlow</a:t>
            </a:r>
            <a:r>
              <a:rPr lang="de-DE"/>
              <a:t> (Also </a:t>
            </a:r>
            <a:r>
              <a:rPr lang="de-DE" err="1"/>
              <a:t>used</a:t>
            </a:r>
            <a:r>
              <a:rPr lang="de-DE"/>
              <a:t> in </a:t>
            </a:r>
            <a:r>
              <a:rPr lang="de-DE" err="1"/>
              <a:t>Cadence</a:t>
            </a:r>
            <a:r>
              <a:rPr lang="de-DE"/>
              <a:t> and </a:t>
            </a:r>
            <a:r>
              <a:rPr lang="de-DE" err="1"/>
              <a:t>CareFlow</a:t>
            </a:r>
            <a:r>
              <a:rPr lang="de-DE"/>
              <a:t>)</a:t>
            </a:r>
          </a:p>
          <a:p>
            <a:endParaRPr lang="de-DE"/>
          </a:p>
          <a:p>
            <a:r>
              <a:rPr lang="de-DE"/>
              <a:t>Use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modified</a:t>
            </a:r>
            <a:r>
              <a:rPr lang="de-DE"/>
              <a:t> </a:t>
            </a:r>
            <a:r>
              <a:rPr lang="de-DE" err="1"/>
              <a:t>node</a:t>
            </a:r>
            <a:r>
              <a:rPr lang="de-DE"/>
              <a:t>-link </a:t>
            </a:r>
            <a:r>
              <a:rPr lang="de-DE" err="1"/>
              <a:t>concept</a:t>
            </a:r>
            <a:r>
              <a:rPr lang="de-DE"/>
              <a:t>,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grey</a:t>
            </a:r>
            <a:r>
              <a:rPr lang="de-DE"/>
              <a:t> block </a:t>
            </a:r>
            <a:r>
              <a:rPr lang="de-DE" err="1"/>
              <a:t>represents</a:t>
            </a:r>
            <a:r>
              <a:rPr lang="de-DE"/>
              <a:t> a </a:t>
            </a:r>
            <a:r>
              <a:rPr lang="de-DE" err="1"/>
              <a:t>milestone</a:t>
            </a:r>
            <a:r>
              <a:rPr lang="de-DE"/>
              <a:t> and </a:t>
            </a:r>
            <a:r>
              <a:rPr lang="de-DE" err="1"/>
              <a:t>edges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split</a:t>
            </a:r>
            <a:r>
              <a:rPr lang="de-DE"/>
              <a:t> </a:t>
            </a:r>
            <a:r>
              <a:rPr lang="de-DE" err="1"/>
              <a:t>up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types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118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iHPPivs</a:t>
            </a:r>
            <a:r>
              <a:rPr lang="en-US"/>
              <a:t>/ Approach which is used in heavy plate production</a:t>
            </a:r>
          </a:p>
          <a:p>
            <a:endParaRPr lang="en-US"/>
          </a:p>
          <a:p>
            <a:r>
              <a:rPr lang="en-US"/>
              <a:t>Each vertical line represents a production step, angle represents time duration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386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Another</a:t>
            </a:r>
            <a:r>
              <a:rPr lang="de-DE"/>
              <a:t> System, </a:t>
            </a:r>
            <a:r>
              <a:rPr lang="de-DE" err="1"/>
              <a:t>ViDX</a:t>
            </a:r>
            <a:r>
              <a:rPr lang="de-DE"/>
              <a:t>,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production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Here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</a:t>
            </a:r>
            <a:r>
              <a:rPr lang="de-DE" err="1"/>
              <a:t>inconsistency</a:t>
            </a:r>
            <a:r>
              <a:rPr lang="de-DE"/>
              <a:t> </a:t>
            </a:r>
            <a:r>
              <a:rPr lang="de-DE" err="1"/>
              <a:t>early</a:t>
            </a:r>
            <a:r>
              <a:rPr lang="de-DE"/>
              <a:t> </a:t>
            </a:r>
            <a:r>
              <a:rPr lang="de-DE" err="1"/>
              <a:t>jan</a:t>
            </a:r>
            <a:r>
              <a:rPr lang="de-DE"/>
              <a:t> 03. This was </a:t>
            </a:r>
            <a:r>
              <a:rPr lang="de-DE" err="1"/>
              <a:t>because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scheduled</a:t>
            </a:r>
            <a:r>
              <a:rPr lang="de-DE"/>
              <a:t> break.</a:t>
            </a:r>
          </a:p>
          <a:p>
            <a:endParaRPr lang="de-DE"/>
          </a:p>
          <a:p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also </a:t>
            </a:r>
            <a:r>
              <a:rPr lang="de-DE" err="1"/>
              <a:t>see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products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postponed</a:t>
            </a:r>
            <a:r>
              <a:rPr lang="de-DE"/>
              <a:t> on </a:t>
            </a:r>
            <a:r>
              <a:rPr lang="de-DE" err="1"/>
              <a:t>station</a:t>
            </a:r>
            <a:r>
              <a:rPr lang="de-DE"/>
              <a:t> 150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3889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Color </a:t>
            </a:r>
            <a:r>
              <a:rPr lang="de-DE" err="1"/>
              <a:t>coding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an </a:t>
            </a:r>
            <a:r>
              <a:rPr lang="de-DE" err="1"/>
              <a:t>issue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operating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high dimensional </a:t>
            </a:r>
            <a:r>
              <a:rPr lang="de-DE" err="1"/>
              <a:t>sequence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. </a:t>
            </a:r>
            <a:r>
              <a:rPr lang="de-DE" err="1"/>
              <a:t>Therefore</a:t>
            </a:r>
            <a:r>
              <a:rPr lang="de-DE"/>
              <a:t> </a:t>
            </a:r>
            <a:r>
              <a:rPr lang="de-DE" err="1"/>
              <a:t>mostly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when</a:t>
            </a:r>
            <a:r>
              <a:rPr lang="de-DE"/>
              <a:t> </a:t>
            </a:r>
            <a:r>
              <a:rPr lang="de-DE" err="1"/>
              <a:t>only</a:t>
            </a:r>
            <a:r>
              <a:rPr lang="de-DE"/>
              <a:t> normal </a:t>
            </a:r>
            <a:r>
              <a:rPr lang="de-DE" err="1"/>
              <a:t>event</a:t>
            </a:r>
            <a:r>
              <a:rPr lang="de-DE"/>
              <a:t> </a:t>
            </a:r>
            <a:r>
              <a:rPr lang="de-DE" err="1"/>
              <a:t>sequence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 err="1"/>
              <a:t>Example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see</a:t>
            </a:r>
            <a:r>
              <a:rPr lang="de-DE"/>
              <a:t> </a:t>
            </a:r>
            <a:r>
              <a:rPr lang="de-DE" err="1"/>
              <a:t>SepVis</a:t>
            </a:r>
            <a:r>
              <a:rPr lang="de-DE"/>
              <a:t>,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different </a:t>
            </a:r>
            <a:r>
              <a:rPr lang="de-DE" err="1"/>
              <a:t>symbols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displaying</a:t>
            </a:r>
            <a:r>
              <a:rPr lang="de-DE"/>
              <a:t> different </a:t>
            </a:r>
            <a:r>
              <a:rPr lang="de-DE" err="1"/>
              <a:t>event</a:t>
            </a:r>
            <a:r>
              <a:rPr lang="de-DE"/>
              <a:t> types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653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Sequence</a:t>
            </a:r>
            <a:r>
              <a:rPr lang="de-DE"/>
              <a:t> Synopsis: </a:t>
            </a:r>
            <a:r>
              <a:rPr lang="de-DE" err="1"/>
              <a:t>points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colorcoded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represent</a:t>
            </a:r>
            <a:r>
              <a:rPr lang="de-DE"/>
              <a:t> a </a:t>
            </a:r>
            <a:r>
              <a:rPr lang="de-DE" err="1"/>
              <a:t>clickstream</a:t>
            </a:r>
            <a:r>
              <a:rPr lang="de-DE"/>
              <a:t> </a:t>
            </a:r>
            <a:r>
              <a:rPr lang="de-DE" err="1"/>
              <a:t>dataset</a:t>
            </a:r>
            <a:endParaRPr lang="de-DE"/>
          </a:p>
          <a:p>
            <a:endParaRPr lang="de-DE"/>
          </a:p>
          <a:p>
            <a:r>
              <a:rPr lang="de-DE"/>
              <a:t>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left</a:t>
            </a:r>
            <a:r>
              <a:rPr lang="de-DE"/>
              <a:t> </a:t>
            </a:r>
            <a:r>
              <a:rPr lang="de-DE" err="1"/>
              <a:t>side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patterns</a:t>
            </a:r>
            <a:r>
              <a:rPr lang="de-DE"/>
              <a:t> (A and B), </a:t>
            </a:r>
            <a:r>
              <a:rPr lang="de-DE" err="1"/>
              <a:t>where</a:t>
            </a:r>
            <a:r>
              <a:rPr lang="de-DE"/>
              <a:t> B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homogenous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A. This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detected</a:t>
            </a:r>
            <a:r>
              <a:rPr lang="de-DE"/>
              <a:t> </a:t>
            </a:r>
            <a:r>
              <a:rPr lang="de-DE" err="1"/>
              <a:t>both</a:t>
            </a:r>
            <a:r>
              <a:rPr lang="de-DE"/>
              <a:t> </a:t>
            </a:r>
            <a:r>
              <a:rPr lang="de-DE" err="1"/>
              <a:t>through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bigger</a:t>
            </a:r>
            <a:r>
              <a:rPr lang="de-DE"/>
              <a:t> </a:t>
            </a:r>
            <a:r>
              <a:rPr lang="de-DE" err="1"/>
              <a:t>triangles</a:t>
            </a:r>
            <a:r>
              <a:rPr lang="de-DE"/>
              <a:t> at </a:t>
            </a:r>
            <a:r>
              <a:rPr lang="de-DE" err="1"/>
              <a:t>the</a:t>
            </a:r>
            <a:r>
              <a:rPr lang="de-DE"/>
              <a:t> end </a:t>
            </a:r>
            <a:r>
              <a:rPr lang="de-DE" err="1"/>
              <a:t>of</a:t>
            </a:r>
            <a:r>
              <a:rPr lang="de-DE"/>
              <a:t> A, </a:t>
            </a:r>
          </a:p>
          <a:p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triangles</a:t>
            </a:r>
            <a:r>
              <a:rPr lang="de-DE"/>
              <a:t> stand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needed</a:t>
            </a:r>
            <a:r>
              <a:rPr lang="de-DE"/>
              <a:t> </a:t>
            </a:r>
            <a:r>
              <a:rPr lang="de-DE" err="1"/>
              <a:t>insertions</a:t>
            </a:r>
            <a:r>
              <a:rPr lang="de-DE"/>
              <a:t>,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 tough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glyph</a:t>
            </a:r>
            <a:r>
              <a:rPr lang="de-DE"/>
              <a:t> </a:t>
            </a:r>
            <a:r>
              <a:rPr lang="de-DE" err="1"/>
              <a:t>views</a:t>
            </a:r>
            <a:r>
              <a:rPr lang="de-DE"/>
              <a:t> </a:t>
            </a:r>
            <a:r>
              <a:rPr lang="de-DE" err="1"/>
              <a:t>which</a:t>
            </a:r>
            <a:r>
              <a:rPr lang="de-DE"/>
              <a:t> </a:t>
            </a:r>
            <a:r>
              <a:rPr lang="de-DE" err="1"/>
              <a:t>significant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additional </a:t>
            </a:r>
            <a:r>
              <a:rPr lang="de-DE" err="1"/>
              <a:t>events</a:t>
            </a:r>
            <a:r>
              <a:rPr lang="de-DE"/>
              <a:t> in </a:t>
            </a:r>
            <a:r>
              <a:rPr lang="de-DE" err="1"/>
              <a:t>pattern</a:t>
            </a:r>
            <a:r>
              <a:rPr lang="de-DE"/>
              <a:t> 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879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Event </a:t>
            </a:r>
            <a:r>
              <a:rPr lang="de-DE" err="1"/>
              <a:t>filter</a:t>
            </a:r>
            <a:r>
              <a:rPr lang="de-DE"/>
              <a:t> in </a:t>
            </a:r>
            <a:r>
              <a:rPr lang="de-DE" err="1"/>
              <a:t>Vidx</a:t>
            </a:r>
            <a:r>
              <a:rPr lang="de-DE"/>
              <a:t>, </a:t>
            </a:r>
            <a:r>
              <a:rPr lang="de-DE" err="1"/>
              <a:t>where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click</a:t>
            </a:r>
            <a:r>
              <a:rPr lang="de-DE"/>
              <a:t> on different </a:t>
            </a:r>
            <a:r>
              <a:rPr lang="de-DE" err="1"/>
              <a:t>event</a:t>
            </a:r>
            <a:r>
              <a:rPr lang="de-DE"/>
              <a:t> </a:t>
            </a:r>
            <a:r>
              <a:rPr lang="de-DE" err="1"/>
              <a:t>types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filtering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57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e</a:t>
            </a:r>
            <a:r>
              <a:rPr lang="de-DE"/>
              <a:t>) Marks a </a:t>
            </a:r>
            <a:r>
              <a:rPr lang="de-DE" err="1"/>
              <a:t>tooltip</a:t>
            </a:r>
            <a:r>
              <a:rPr lang="de-DE"/>
              <a:t> in </a:t>
            </a:r>
            <a:r>
              <a:rPr lang="de-DE" err="1"/>
              <a:t>DecisionFlow</a:t>
            </a:r>
            <a:r>
              <a:rPr lang="de-DE"/>
              <a:t>,</a:t>
            </a:r>
          </a:p>
          <a:p>
            <a:endParaRPr lang="de-DE"/>
          </a:p>
          <a:p>
            <a:r>
              <a:rPr lang="de-DE"/>
              <a:t>c) Marks a </a:t>
            </a:r>
            <a:r>
              <a:rPr lang="de-DE" err="1"/>
              <a:t>correlation</a:t>
            </a:r>
            <a:r>
              <a:rPr lang="de-DE"/>
              <a:t> </a:t>
            </a:r>
            <a:r>
              <a:rPr lang="de-DE" err="1"/>
              <a:t>graph</a:t>
            </a:r>
            <a:r>
              <a:rPr lang="de-DE"/>
              <a:t> 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events</a:t>
            </a:r>
            <a:r>
              <a:rPr lang="de-DE"/>
              <a:t> </a:t>
            </a:r>
            <a:r>
              <a:rPr lang="de-DE" err="1"/>
              <a:t>regarding</a:t>
            </a:r>
            <a:r>
              <a:rPr lang="de-DE"/>
              <a:t> a </a:t>
            </a:r>
            <a:r>
              <a:rPr lang="de-DE" err="1"/>
              <a:t>desired</a:t>
            </a:r>
            <a:r>
              <a:rPr lang="de-DE"/>
              <a:t> </a:t>
            </a:r>
            <a:r>
              <a:rPr lang="de-DE" err="1"/>
              <a:t>outcome</a:t>
            </a:r>
            <a:endParaRPr lang="de-DE"/>
          </a:p>
          <a:p>
            <a:endParaRPr lang="de-DE"/>
          </a:p>
          <a:p>
            <a:r>
              <a:rPr lang="de-DE"/>
              <a:t>Down on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right</a:t>
            </a:r>
            <a:r>
              <a:rPr lang="de-DE"/>
              <a:t>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also </a:t>
            </a:r>
            <a:r>
              <a:rPr lang="de-DE" err="1"/>
              <a:t>see</a:t>
            </a:r>
            <a:r>
              <a:rPr lang="de-DE"/>
              <a:t> </a:t>
            </a: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statistical</a:t>
            </a:r>
            <a:r>
              <a:rPr lang="de-DE"/>
              <a:t> </a:t>
            </a:r>
            <a:r>
              <a:rPr lang="de-DE" err="1"/>
              <a:t>graphs</a:t>
            </a:r>
            <a:r>
              <a:rPr lang="de-DE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367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simplify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aggregate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a lack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clarity</a:t>
            </a:r>
            <a:r>
              <a:rPr lang="de-DE" dirty="0"/>
              <a:t>. </a:t>
            </a: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aggregate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228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Three</a:t>
            </a:r>
            <a:r>
              <a:rPr lang="de-DE"/>
              <a:t>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mining</a:t>
            </a:r>
            <a:r>
              <a:rPr lang="de-DE"/>
              <a:t> </a:t>
            </a:r>
            <a:r>
              <a:rPr lang="de-DE" err="1"/>
              <a:t>techniques</a:t>
            </a:r>
            <a:endParaRPr lang="de-DE"/>
          </a:p>
          <a:p>
            <a:pPr marL="628602" lvl="1" indent="-171450">
              <a:buFont typeface="Arial" panose="020B0604020202020204" pitchFamily="34" charset="0"/>
              <a:buChar char="•"/>
            </a:pPr>
            <a:r>
              <a:rPr lang="de-DE"/>
              <a:t>Discovery (</a:t>
            </a:r>
            <a:r>
              <a:rPr lang="de-DE" err="1"/>
              <a:t>Creating</a:t>
            </a:r>
            <a:r>
              <a:rPr lang="de-DE"/>
              <a:t> a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)</a:t>
            </a:r>
          </a:p>
          <a:p>
            <a:pPr marL="628602" lvl="1" indent="-171450">
              <a:buFont typeface="Arial" panose="020B0604020202020204" pitchFamily="34" charset="0"/>
              <a:buChar char="•"/>
            </a:pPr>
            <a:r>
              <a:rPr lang="de-DE" err="1"/>
              <a:t>Conformance</a:t>
            </a:r>
            <a:r>
              <a:rPr lang="de-DE"/>
              <a:t> (</a:t>
            </a:r>
            <a:r>
              <a:rPr lang="de-DE" err="1"/>
              <a:t>Validating</a:t>
            </a:r>
            <a:r>
              <a:rPr lang="de-DE"/>
              <a:t> a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against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event</a:t>
            </a:r>
            <a:r>
              <a:rPr lang="de-DE"/>
              <a:t> log)</a:t>
            </a:r>
          </a:p>
          <a:p>
            <a:pPr marL="628602" lvl="1" indent="-171450">
              <a:buFont typeface="Arial" panose="020B0604020202020204" pitchFamily="34" charset="0"/>
              <a:buChar char="•"/>
            </a:pPr>
            <a:r>
              <a:rPr lang="de-DE"/>
              <a:t>Enhancement (</a:t>
            </a:r>
            <a:r>
              <a:rPr lang="de-DE" err="1"/>
              <a:t>improving</a:t>
            </a:r>
            <a:r>
              <a:rPr lang="de-DE"/>
              <a:t> </a:t>
            </a:r>
            <a:r>
              <a:rPr lang="de-DE" err="1"/>
              <a:t>existing</a:t>
            </a:r>
            <a:r>
              <a:rPr lang="de-DE"/>
              <a:t>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models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event</a:t>
            </a:r>
            <a:r>
              <a:rPr lang="de-DE"/>
              <a:t> log)</a:t>
            </a:r>
          </a:p>
          <a:p>
            <a:endParaRPr lang="de-DE"/>
          </a:p>
          <a:p>
            <a:endParaRPr lang="de-DE"/>
          </a:p>
          <a:p>
            <a:r>
              <a:rPr lang="de-DE"/>
              <a:t>Übergang:</a:t>
            </a:r>
          </a:p>
          <a:p>
            <a:r>
              <a:rPr lang="de-DE"/>
              <a:t>Here,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subtype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.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769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digging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offering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perspectives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831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6931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2. </a:t>
            </a:r>
            <a:r>
              <a:rPr lang="de-DE" err="1"/>
              <a:t>Appeares</a:t>
            </a:r>
            <a:r>
              <a:rPr lang="de-DE"/>
              <a:t> in </a:t>
            </a:r>
            <a:r>
              <a:rPr lang="de-DE" err="1"/>
              <a:t>many</a:t>
            </a:r>
            <a:r>
              <a:rPr lang="de-DE"/>
              <a:t> different </a:t>
            </a:r>
            <a:r>
              <a:rPr lang="de-DE" err="1"/>
              <a:t>types</a:t>
            </a:r>
            <a:r>
              <a:rPr lang="de-DE"/>
              <a:t> and </a:t>
            </a:r>
            <a:r>
              <a:rPr lang="de-DE" err="1"/>
              <a:t>forms</a:t>
            </a:r>
            <a:r>
              <a:rPr lang="de-DE"/>
              <a:t> </a:t>
            </a:r>
            <a:r>
              <a:rPr lang="de-DE" b="1"/>
              <a:t>time-</a:t>
            </a:r>
            <a:r>
              <a:rPr lang="de-DE" b="1" err="1"/>
              <a:t>series</a:t>
            </a:r>
            <a:r>
              <a:rPr lang="de-DE" b="1"/>
              <a:t> </a:t>
            </a:r>
            <a:r>
              <a:rPr lang="de-DE" b="1" err="1"/>
              <a:t>data</a:t>
            </a:r>
            <a:r>
              <a:rPr lang="de-DE" b="1"/>
              <a:t>, </a:t>
            </a:r>
            <a:r>
              <a:rPr lang="de-DE" b="1" err="1"/>
              <a:t>gene</a:t>
            </a:r>
            <a:r>
              <a:rPr lang="de-DE" b="1"/>
              <a:t> </a:t>
            </a:r>
            <a:r>
              <a:rPr lang="de-DE" b="1" err="1"/>
              <a:t>sequences</a:t>
            </a:r>
            <a:r>
              <a:rPr lang="de-DE" b="1"/>
              <a:t>, </a:t>
            </a:r>
            <a:r>
              <a:rPr lang="de-DE" b="1" err="1"/>
              <a:t>sensor</a:t>
            </a:r>
            <a:r>
              <a:rPr lang="de-DE" b="1"/>
              <a:t> </a:t>
            </a:r>
            <a:r>
              <a:rPr lang="de-DE" b="1" err="1"/>
              <a:t>data</a:t>
            </a:r>
            <a:r>
              <a:rPr lang="de-DE" b="1"/>
              <a:t> </a:t>
            </a:r>
            <a:r>
              <a:rPr lang="de-DE" b="1" err="1"/>
              <a:t>or</a:t>
            </a:r>
            <a:r>
              <a:rPr lang="de-DE" b="1"/>
              <a:t> </a:t>
            </a:r>
            <a:r>
              <a:rPr lang="de-DE" b="1" err="1"/>
              <a:t>audio</a:t>
            </a:r>
            <a:r>
              <a:rPr lang="de-DE" b="1"/>
              <a:t> </a:t>
            </a:r>
            <a:r>
              <a:rPr lang="de-DE" b="1" err="1"/>
              <a:t>clips</a:t>
            </a:r>
            <a:endParaRPr lang="de-DE" b="1"/>
          </a:p>
          <a:p>
            <a:endParaRPr lang="de-DE" b="1"/>
          </a:p>
          <a:p>
            <a:r>
              <a:rPr lang="de-DE"/>
              <a:t>Übergang:</a:t>
            </a:r>
          </a:p>
          <a:p>
            <a:r>
              <a:rPr lang="de-DE"/>
              <a:t>- </a:t>
            </a:r>
            <a:r>
              <a:rPr lang="de-DE" err="1"/>
              <a:t>Therefore</a:t>
            </a:r>
            <a:r>
              <a:rPr lang="de-DE"/>
              <a:t>, </a:t>
            </a:r>
            <a:r>
              <a:rPr lang="de-DE" err="1"/>
              <a:t>supporting</a:t>
            </a:r>
            <a:r>
              <a:rPr lang="de-DE"/>
              <a:t> </a:t>
            </a:r>
            <a:r>
              <a:rPr lang="de-DE" err="1"/>
              <a:t>tools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needed</a:t>
            </a:r>
            <a:endParaRPr lang="de-DE"/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de-DE"/>
          </a:p>
          <a:p>
            <a:endParaRPr lang="de-DE" b="1"/>
          </a:p>
          <a:p>
            <a:pPr marL="228600" indent="-228600">
              <a:buAutoNum type="arabicPeriod"/>
            </a:pPr>
            <a:endParaRPr lang="de-DE"/>
          </a:p>
          <a:p>
            <a:pPr marL="228600" indent="-228600">
              <a:buAutoNum type="arabicPeriod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79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Focus lies on </a:t>
            </a:r>
            <a:r>
              <a:rPr lang="de-DE" err="1"/>
              <a:t>collaborative</a:t>
            </a:r>
            <a:r>
              <a:rPr lang="de-DE"/>
              <a:t>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human and </a:t>
            </a:r>
            <a:r>
              <a:rPr lang="de-DE" err="1"/>
              <a:t>machine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Help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exploration</a:t>
            </a:r>
            <a:r>
              <a:rPr lang="de-DE"/>
              <a:t>, </a:t>
            </a:r>
            <a:r>
              <a:rPr lang="de-DE" err="1"/>
              <a:t>similarities</a:t>
            </a:r>
            <a:r>
              <a:rPr lang="de-DE"/>
              <a:t> </a:t>
            </a:r>
            <a:r>
              <a:rPr lang="de-DE" err="1"/>
              <a:t>finding</a:t>
            </a:r>
            <a:r>
              <a:rPr lang="de-DE"/>
              <a:t>, </a:t>
            </a:r>
            <a:r>
              <a:rPr lang="de-DE" err="1"/>
              <a:t>pattern</a:t>
            </a:r>
            <a:r>
              <a:rPr lang="de-DE"/>
              <a:t> </a:t>
            </a:r>
            <a:r>
              <a:rPr lang="de-DE" err="1"/>
              <a:t>comparison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giving</a:t>
            </a:r>
            <a:r>
              <a:rPr lang="de-DE"/>
              <a:t> </a:t>
            </a:r>
            <a:r>
              <a:rPr lang="de-DE" err="1"/>
              <a:t>recommendations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/>
          </a:p>
          <a:p>
            <a:pPr marL="228600" indent="-228600">
              <a:buAutoNum type="arabicPeriod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468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New and innovative </a:t>
            </a:r>
            <a:r>
              <a:rPr lang="de-DE" err="1"/>
              <a:t>va</a:t>
            </a:r>
            <a:r>
              <a:rPr lang="de-DE"/>
              <a:t> </a:t>
            </a:r>
            <a:r>
              <a:rPr lang="de-DE" err="1"/>
              <a:t>appraoches</a:t>
            </a:r>
            <a:r>
              <a:rPr lang="de-DE"/>
              <a:t> </a:t>
            </a:r>
            <a:r>
              <a:rPr lang="de-DE" err="1"/>
              <a:t>suitable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mining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needed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88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117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Because</a:t>
            </a:r>
            <a:r>
              <a:rPr lang="de-DE"/>
              <a:t> im in </a:t>
            </a:r>
            <a:r>
              <a:rPr lang="de-DE" err="1"/>
              <a:t>my</a:t>
            </a:r>
            <a:r>
              <a:rPr lang="de-DE"/>
              <a:t> Bachelors, I </a:t>
            </a:r>
            <a:r>
              <a:rPr lang="de-DE" err="1"/>
              <a:t>conducted</a:t>
            </a:r>
            <a:r>
              <a:rPr lang="de-DE"/>
              <a:t> an informal </a:t>
            </a:r>
            <a:r>
              <a:rPr lang="de-DE" err="1"/>
              <a:t>literature</a:t>
            </a:r>
            <a:r>
              <a:rPr lang="de-DE"/>
              <a:t> review. </a:t>
            </a:r>
            <a:r>
              <a:rPr lang="de-DE" err="1"/>
              <a:t>However</a:t>
            </a:r>
            <a:r>
              <a:rPr lang="de-DE"/>
              <a:t>, I still </a:t>
            </a:r>
            <a:r>
              <a:rPr lang="de-DE" err="1"/>
              <a:t>guide</a:t>
            </a:r>
            <a:r>
              <a:rPr lang="de-DE"/>
              <a:t> </a:t>
            </a:r>
            <a:r>
              <a:rPr lang="de-DE" err="1"/>
              <a:t>myself</a:t>
            </a:r>
            <a:r>
              <a:rPr lang="de-DE"/>
              <a:t> </a:t>
            </a:r>
            <a:r>
              <a:rPr lang="de-DE" err="1"/>
              <a:t>along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formal </a:t>
            </a:r>
            <a:r>
              <a:rPr lang="de-DE" err="1"/>
              <a:t>literature</a:t>
            </a:r>
            <a:r>
              <a:rPr lang="de-DE"/>
              <a:t> review </a:t>
            </a:r>
            <a:r>
              <a:rPr lang="de-DE" err="1"/>
              <a:t>guidelines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 err="1"/>
              <a:t>Therefore</a:t>
            </a:r>
            <a:r>
              <a:rPr lang="de-DE"/>
              <a:t>, i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five</a:t>
            </a:r>
            <a:r>
              <a:rPr lang="de-DE"/>
              <a:t> </a:t>
            </a:r>
            <a:r>
              <a:rPr lang="de-DE" err="1"/>
              <a:t>databases</a:t>
            </a:r>
            <a:r>
              <a:rPr lang="de-DE"/>
              <a:t> (</a:t>
            </a:r>
            <a:r>
              <a:rPr lang="de-DE" err="1"/>
              <a:t>Aisel</a:t>
            </a:r>
            <a:r>
              <a:rPr lang="de-DE"/>
              <a:t>, ASP, </a:t>
            </a:r>
            <a:r>
              <a:rPr lang="de-DE" err="1"/>
              <a:t>Ieee</a:t>
            </a:r>
            <a:r>
              <a:rPr lang="de-DE"/>
              <a:t>, </a:t>
            </a:r>
            <a:r>
              <a:rPr lang="de-DE" err="1"/>
              <a:t>ScienceDirect</a:t>
            </a:r>
            <a:r>
              <a:rPr lang="de-DE"/>
              <a:t> and Springerlink)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forward</a:t>
            </a:r>
            <a:r>
              <a:rPr lang="de-DE"/>
              <a:t> / </a:t>
            </a:r>
            <a:r>
              <a:rPr lang="de-DE" err="1"/>
              <a:t>backward</a:t>
            </a:r>
            <a:r>
              <a:rPr lang="de-DE"/>
              <a:t> </a:t>
            </a:r>
            <a:r>
              <a:rPr lang="de-DE" err="1"/>
              <a:t>search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Synonyms </a:t>
            </a:r>
            <a:r>
              <a:rPr lang="de-DE" err="1"/>
              <a:t>would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temporal </a:t>
            </a:r>
            <a:r>
              <a:rPr lang="de-DE" err="1"/>
              <a:t>data</a:t>
            </a:r>
            <a:r>
              <a:rPr lang="de-DE"/>
              <a:t>, </a:t>
            </a:r>
            <a:r>
              <a:rPr lang="de-DE" err="1"/>
              <a:t>event</a:t>
            </a:r>
            <a:r>
              <a:rPr lang="de-DE"/>
              <a:t> logs, </a:t>
            </a:r>
            <a:r>
              <a:rPr lang="de-DE" err="1"/>
              <a:t>ordered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spatio</a:t>
            </a:r>
            <a:r>
              <a:rPr lang="de-DE"/>
              <a:t> temporal </a:t>
            </a:r>
            <a:r>
              <a:rPr lang="de-DE" err="1"/>
              <a:t>data</a:t>
            </a:r>
            <a:r>
              <a:rPr lang="de-DE"/>
              <a:t>, also </a:t>
            </a:r>
            <a:r>
              <a:rPr lang="de-DE" err="1"/>
              <a:t>positions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important</a:t>
            </a:r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65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e.G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Synopsis </a:t>
            </a:r>
            <a:r>
              <a:rPr lang="de-DE" dirty="0" err="1"/>
              <a:t>uses</a:t>
            </a:r>
            <a:r>
              <a:rPr lang="de-DE" dirty="0"/>
              <a:t> a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containing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35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comparison</a:t>
            </a:r>
            <a:r>
              <a:rPr lang="de-DE" dirty="0"/>
              <a:t>, </a:t>
            </a:r>
            <a:r>
              <a:rPr lang="de-DE" dirty="0" err="1"/>
              <a:t>CoreFlow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datasets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100.000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event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.</a:t>
            </a:r>
          </a:p>
          <a:p>
            <a:endParaRPr lang="de-DE" dirty="0"/>
          </a:p>
          <a:p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TPFlow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spatio</a:t>
            </a:r>
            <a:r>
              <a:rPr lang="de-DE" dirty="0"/>
              <a:t> temporal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a strong „</a:t>
            </a:r>
            <a:r>
              <a:rPr lang="de-DE" dirty="0" err="1"/>
              <a:t>corporate</a:t>
            </a:r>
            <a:r>
              <a:rPr lang="de-DE" dirty="0"/>
              <a:t>“ </a:t>
            </a:r>
            <a:r>
              <a:rPr lang="de-DE" dirty="0" err="1"/>
              <a:t>context</a:t>
            </a:r>
            <a:r>
              <a:rPr lang="de-DE" dirty="0"/>
              <a:t>. </a:t>
            </a:r>
            <a:r>
              <a:rPr lang="de-DE" dirty="0" err="1"/>
              <a:t>Meaning</a:t>
            </a:r>
            <a:r>
              <a:rPr lang="de-DE" dirty="0"/>
              <a:t>: </a:t>
            </a:r>
            <a:r>
              <a:rPr lang="de-DE" dirty="0" err="1"/>
              <a:t>It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on a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retail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customer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time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60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Event </a:t>
            </a:r>
            <a:r>
              <a:rPr lang="de-DE" err="1"/>
              <a:t>summarization</a:t>
            </a:r>
            <a:r>
              <a:rPr lang="de-DE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Goal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finding</a:t>
            </a:r>
            <a:r>
              <a:rPr lang="de-DE"/>
              <a:t> </a:t>
            </a:r>
            <a:r>
              <a:rPr lang="de-DE" err="1"/>
              <a:t>meaningful</a:t>
            </a:r>
            <a:r>
              <a:rPr lang="de-DE"/>
              <a:t> </a:t>
            </a:r>
            <a:r>
              <a:rPr lang="de-DE" err="1"/>
              <a:t>patterns</a:t>
            </a:r>
            <a:r>
              <a:rPr lang="de-DE"/>
              <a:t> and </a:t>
            </a:r>
            <a:r>
              <a:rPr lang="de-DE" err="1"/>
              <a:t>groupings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sequence</a:t>
            </a:r>
            <a:r>
              <a:rPr lang="de-DE"/>
              <a:t> </a:t>
            </a:r>
            <a:r>
              <a:rPr lang="de-DE" err="1"/>
              <a:t>entities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Helps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give</a:t>
            </a:r>
            <a:r>
              <a:rPr lang="de-DE"/>
              <a:t> </a:t>
            </a:r>
            <a:r>
              <a:rPr lang="de-DE" err="1"/>
              <a:t>analysts</a:t>
            </a:r>
            <a:r>
              <a:rPr lang="de-DE"/>
              <a:t> an </a:t>
            </a:r>
            <a:r>
              <a:rPr lang="de-DE" err="1"/>
              <a:t>overview</a:t>
            </a:r>
            <a:r>
              <a:rPr lang="de-DE"/>
              <a:t> </a:t>
            </a:r>
            <a:r>
              <a:rPr lang="de-DE" err="1"/>
              <a:t>quickly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Different </a:t>
            </a:r>
            <a:r>
              <a:rPr lang="de-DE" err="1"/>
              <a:t>summarization</a:t>
            </a:r>
            <a:r>
              <a:rPr lang="de-DE"/>
              <a:t> </a:t>
            </a:r>
            <a:r>
              <a:rPr lang="de-DE" err="1"/>
              <a:t>goals</a:t>
            </a:r>
            <a:r>
              <a:rPr lang="de-DE"/>
              <a:t> (high-level </a:t>
            </a:r>
            <a:r>
              <a:rPr lang="de-DE" err="1"/>
              <a:t>overview</a:t>
            </a:r>
            <a:r>
              <a:rPr lang="de-DE"/>
              <a:t> </a:t>
            </a:r>
            <a:r>
              <a:rPr lang="de-DE" err="1"/>
              <a:t>vs</a:t>
            </a:r>
            <a:r>
              <a:rPr lang="de-DE"/>
              <a:t> </a:t>
            </a:r>
            <a:r>
              <a:rPr lang="de-DE" err="1"/>
              <a:t>detailed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) and </a:t>
            </a:r>
            <a:r>
              <a:rPr lang="de-DE" err="1"/>
              <a:t>techniques</a:t>
            </a:r>
            <a:r>
              <a:rPr lang="de-DE"/>
              <a:t> (</a:t>
            </a:r>
            <a:r>
              <a:rPr lang="de-DE" err="1"/>
              <a:t>Sequential</a:t>
            </a:r>
            <a:r>
              <a:rPr lang="de-DE"/>
              <a:t> </a:t>
            </a:r>
            <a:r>
              <a:rPr lang="de-DE" err="1"/>
              <a:t>pattern</a:t>
            </a:r>
            <a:r>
              <a:rPr lang="de-DE"/>
              <a:t> </a:t>
            </a:r>
            <a:r>
              <a:rPr lang="de-DE" err="1"/>
              <a:t>mining</a:t>
            </a:r>
            <a:r>
              <a:rPr lang="de-DE"/>
              <a:t>, </a:t>
            </a:r>
            <a:r>
              <a:rPr lang="de-DE" err="1"/>
              <a:t>stage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</a:t>
            </a:r>
            <a:r>
              <a:rPr lang="de-DE" err="1"/>
              <a:t>aggregation</a:t>
            </a:r>
            <a:r>
              <a:rPr lang="de-DE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/>
          </a:p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Pattern </a:t>
            </a:r>
            <a:r>
              <a:rPr lang="de-DE" err="1"/>
              <a:t>comparison</a:t>
            </a:r>
            <a:r>
              <a:rPr lang="de-DE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Directly</a:t>
            </a:r>
            <a:r>
              <a:rPr lang="de-DE"/>
              <a:t> </a:t>
            </a:r>
            <a:r>
              <a:rPr lang="de-DE" err="1"/>
              <a:t>showing</a:t>
            </a:r>
            <a:r>
              <a:rPr lang="de-DE"/>
              <a:t> different </a:t>
            </a:r>
            <a:r>
              <a:rPr lang="de-DE" err="1"/>
              <a:t>patterns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flows</a:t>
            </a:r>
            <a:r>
              <a:rPr lang="de-DE"/>
              <a:t> </a:t>
            </a:r>
            <a:r>
              <a:rPr lang="de-DE" err="1"/>
              <a:t>next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Some</a:t>
            </a:r>
            <a:r>
              <a:rPr lang="de-DE"/>
              <a:t> </a:t>
            </a:r>
            <a:r>
              <a:rPr lang="de-DE" err="1"/>
              <a:t>approaches</a:t>
            </a:r>
            <a:r>
              <a:rPr lang="de-DE"/>
              <a:t> </a:t>
            </a:r>
            <a:r>
              <a:rPr lang="de-DE" err="1"/>
              <a:t>extend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similarities</a:t>
            </a:r>
            <a:r>
              <a:rPr lang="de-DE"/>
              <a:t> </a:t>
            </a:r>
            <a:r>
              <a:rPr lang="de-DE" err="1"/>
              <a:t>finding</a:t>
            </a:r>
            <a:r>
              <a:rPr lang="de-DE"/>
              <a:t> -&gt; </a:t>
            </a:r>
            <a:r>
              <a:rPr lang="de-DE" err="1"/>
              <a:t>tool</a:t>
            </a:r>
            <a:r>
              <a:rPr lang="de-DE"/>
              <a:t> </a:t>
            </a:r>
            <a:r>
              <a:rPr lang="de-DE" err="1"/>
              <a:t>allows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searching</a:t>
            </a:r>
            <a:r>
              <a:rPr lang="de-DE"/>
              <a:t> and </a:t>
            </a:r>
            <a:r>
              <a:rPr lang="de-DE" err="1"/>
              <a:t>presenting</a:t>
            </a:r>
            <a:r>
              <a:rPr lang="de-DE"/>
              <a:t> </a:t>
            </a:r>
            <a:r>
              <a:rPr lang="de-DE" err="1"/>
              <a:t>similar</a:t>
            </a:r>
            <a:r>
              <a:rPr lang="de-DE"/>
              <a:t> </a:t>
            </a:r>
            <a:r>
              <a:rPr lang="de-DE" err="1"/>
              <a:t>clusters</a:t>
            </a:r>
            <a:r>
              <a:rPr lang="de-DE"/>
              <a:t>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err="1"/>
              <a:t>patterns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/>
          </a:p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Action </a:t>
            </a:r>
            <a:r>
              <a:rPr lang="de-DE" err="1"/>
              <a:t>recommendation</a:t>
            </a:r>
            <a:r>
              <a:rPr lang="de-DE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Tools </a:t>
            </a:r>
            <a:r>
              <a:rPr lang="de-DE" err="1"/>
              <a:t>give</a:t>
            </a:r>
            <a:r>
              <a:rPr lang="de-DE"/>
              <a:t> </a:t>
            </a:r>
            <a:r>
              <a:rPr lang="de-DE" err="1"/>
              <a:t>predictions</a:t>
            </a:r>
            <a:r>
              <a:rPr lang="de-DE"/>
              <a:t> and </a:t>
            </a:r>
            <a:r>
              <a:rPr lang="de-DE" err="1"/>
              <a:t>recommendations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analysed</a:t>
            </a:r>
            <a:r>
              <a:rPr lang="de-DE"/>
              <a:t> </a:t>
            </a:r>
            <a:r>
              <a:rPr lang="de-DE" err="1"/>
              <a:t>event</a:t>
            </a:r>
            <a:r>
              <a:rPr lang="de-DE"/>
              <a:t> </a:t>
            </a:r>
            <a:r>
              <a:rPr lang="de-DE" err="1"/>
              <a:t>sequences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/>
              <a:t>E.g. </a:t>
            </a:r>
            <a:r>
              <a:rPr lang="de-DE" err="1"/>
              <a:t>EventAction</a:t>
            </a:r>
            <a:r>
              <a:rPr lang="de-DE"/>
              <a:t> </a:t>
            </a:r>
            <a:r>
              <a:rPr lang="de-DE" err="1"/>
              <a:t>uses</a:t>
            </a:r>
            <a:r>
              <a:rPr lang="de-DE"/>
              <a:t> a </a:t>
            </a:r>
            <a:r>
              <a:rPr lang="de-DE" err="1"/>
              <a:t>educational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give</a:t>
            </a:r>
            <a:r>
              <a:rPr lang="de-DE"/>
              <a:t> </a:t>
            </a:r>
            <a:r>
              <a:rPr lang="de-DE" err="1"/>
              <a:t>recommendations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single</a:t>
            </a:r>
            <a:r>
              <a:rPr lang="de-DE"/>
              <a:t> </a:t>
            </a:r>
            <a:r>
              <a:rPr lang="de-DE" err="1"/>
              <a:t>students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achieve</a:t>
            </a:r>
            <a:r>
              <a:rPr lang="de-DE"/>
              <a:t> </a:t>
            </a:r>
            <a:r>
              <a:rPr lang="de-DE" err="1"/>
              <a:t>their</a:t>
            </a:r>
            <a:r>
              <a:rPr lang="de-DE"/>
              <a:t> </a:t>
            </a:r>
            <a:r>
              <a:rPr lang="de-DE" err="1"/>
              <a:t>academecial</a:t>
            </a:r>
            <a:r>
              <a:rPr lang="de-DE"/>
              <a:t> </a:t>
            </a:r>
            <a:r>
              <a:rPr lang="de-DE" err="1"/>
              <a:t>goal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/>
          </a:p>
          <a:p>
            <a:pPr marL="0" indent="0">
              <a:buFont typeface="Arial" panose="020B0604020202020204" pitchFamily="34" charset="0"/>
              <a:buNone/>
            </a:pP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analysis</a:t>
            </a:r>
            <a:r>
              <a:rPr lang="de-DE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err="1"/>
              <a:t>Process</a:t>
            </a:r>
            <a:r>
              <a:rPr lang="de-DE"/>
              <a:t> </a:t>
            </a:r>
            <a:r>
              <a:rPr lang="de-DE" err="1"/>
              <a:t>performance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visualized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enable</a:t>
            </a:r>
            <a:r>
              <a:rPr lang="de-DE"/>
              <a:t> </a:t>
            </a:r>
            <a:r>
              <a:rPr lang="de-DE" err="1"/>
              <a:t>even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improvement</a:t>
            </a:r>
            <a:endParaRPr lang="de-DE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3BDED-7A90-4264-A83B-2E080B95BFE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2967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mit Bild (Schl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8800" y="612000"/>
            <a:ext cx="7307503" cy="468108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8800" y="1080000"/>
            <a:ext cx="7307503" cy="39609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5" b="41150"/>
          <a:stretch/>
        </p:blipFill>
        <p:spPr>
          <a:xfrm>
            <a:off x="0" y="2178000"/>
            <a:ext cx="12193200" cy="369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5" b="41150"/>
          <a:stretch/>
        </p:blipFill>
        <p:spPr>
          <a:xfrm>
            <a:off x="0" y="2178000"/>
            <a:ext cx="12193200" cy="36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73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8800" y="2178000"/>
            <a:ext cx="6228000" cy="369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8082225" y="2178000"/>
            <a:ext cx="2736000" cy="36900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1" indent="0">
              <a:buNone/>
              <a:defRPr sz="2000"/>
            </a:lvl6pPr>
            <a:lvl7pPr marL="2742914" indent="0">
              <a:buNone/>
              <a:defRPr sz="2000"/>
            </a:lvl7pPr>
            <a:lvl8pPr marL="3200066" indent="0">
              <a:buNone/>
              <a:defRPr sz="2000"/>
            </a:lvl8pPr>
            <a:lvl9pPr marL="365721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4936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in beliebig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4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8800" y="612000"/>
            <a:ext cx="7307503" cy="468108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8800" y="1080000"/>
            <a:ext cx="7307503" cy="39609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1378800" y="2178000"/>
            <a:ext cx="9432000" cy="36900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1" indent="0">
              <a:buNone/>
              <a:defRPr sz="2000"/>
            </a:lvl6pPr>
            <a:lvl7pPr marL="2742914" indent="0">
              <a:buNone/>
              <a:defRPr sz="2000"/>
            </a:lvl7pPr>
            <a:lvl8pPr marL="3200066" indent="0">
              <a:buNone/>
              <a:defRPr sz="2000"/>
            </a:lvl8pPr>
            <a:lvl9pPr marL="365721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8866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ohne Bild/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3588" y="2713213"/>
            <a:ext cx="10368000" cy="468108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br>
              <a:rPr lang="de-DE"/>
            </a:b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31588" y="3569886"/>
            <a:ext cx="8532000" cy="396092"/>
          </a:xfrm>
        </p:spPr>
        <p:txBody>
          <a:bodyPr/>
          <a:lstStyle>
            <a:lvl1pPr marL="0" indent="0" algn="ctr">
              <a:buNone/>
              <a:defRPr>
                <a:solidFill>
                  <a:srgbClr val="003056"/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1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Beliebige Inhalte (1:1) mit Überschrift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8800" y="2178001"/>
            <a:ext cx="4482000" cy="359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1" indent="0">
              <a:buNone/>
              <a:defRPr sz="1600" b="1"/>
            </a:lvl6pPr>
            <a:lvl7pPr marL="2742914" indent="0">
              <a:buNone/>
              <a:defRPr sz="1600" b="1"/>
            </a:lvl7pPr>
            <a:lvl8pPr marL="3200066" indent="0">
              <a:buNone/>
              <a:defRPr sz="1600" b="1"/>
            </a:lvl8pPr>
            <a:lvl9pPr marL="365721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378800" y="2548067"/>
            <a:ext cx="4482000" cy="331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32400" y="2178001"/>
            <a:ext cx="4482000" cy="3597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2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7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1" indent="0">
              <a:buNone/>
              <a:defRPr sz="1600" b="1"/>
            </a:lvl6pPr>
            <a:lvl7pPr marL="2742914" indent="0">
              <a:buNone/>
              <a:defRPr sz="1600" b="1"/>
            </a:lvl7pPr>
            <a:lvl8pPr marL="3200066" indent="0">
              <a:buNone/>
              <a:defRPr sz="1600" b="1"/>
            </a:lvl8pPr>
            <a:lvl9pPr marL="3657219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32400" y="2547278"/>
            <a:ext cx="4482000" cy="331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443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8800" y="2178000"/>
            <a:ext cx="4482000" cy="369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32400" y="2178000"/>
            <a:ext cx="4482000" cy="36900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1" indent="0">
              <a:buNone/>
              <a:defRPr sz="2000"/>
            </a:lvl6pPr>
            <a:lvl7pPr marL="2742914" indent="0">
              <a:buNone/>
              <a:defRPr sz="2000"/>
            </a:lvl7pPr>
            <a:lvl8pPr marL="3200066" indent="0">
              <a:buNone/>
              <a:defRPr sz="2000"/>
            </a:lvl8pPr>
            <a:lvl9pPr marL="365721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68598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 (asymmetris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8800" y="2178000"/>
            <a:ext cx="6228000" cy="369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8082225" y="2178000"/>
            <a:ext cx="2736000" cy="36900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1" indent="0">
              <a:buNone/>
              <a:defRPr sz="2000"/>
            </a:lvl6pPr>
            <a:lvl7pPr marL="2742914" indent="0">
              <a:buNone/>
              <a:defRPr sz="2000"/>
            </a:lvl7pPr>
            <a:lvl8pPr marL="3200066" indent="0">
              <a:buNone/>
              <a:defRPr sz="2000"/>
            </a:lvl8pPr>
            <a:lvl9pPr marL="365721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549369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mit Bild (individu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78800" y="612000"/>
            <a:ext cx="7307503" cy="468108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8800" y="1080000"/>
            <a:ext cx="7307503" cy="39609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3056"/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idx="13"/>
          </p:nvPr>
        </p:nvSpPr>
        <p:spPr>
          <a:xfrm>
            <a:off x="1378800" y="2178000"/>
            <a:ext cx="9432000" cy="36900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1" indent="0">
              <a:buNone/>
              <a:defRPr sz="2000"/>
            </a:lvl6pPr>
            <a:lvl7pPr marL="2742914" indent="0">
              <a:buNone/>
              <a:defRPr sz="2000"/>
            </a:lvl7pPr>
            <a:lvl8pPr marL="3200066" indent="0">
              <a:buNone/>
              <a:defRPr sz="2000"/>
            </a:lvl8pPr>
            <a:lvl9pPr marL="365721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8866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und Bild 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378800" y="2178000"/>
            <a:ext cx="4482000" cy="3690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2"/>
          <p:cNvSpPr>
            <a:spLocks noGrp="1"/>
          </p:cNvSpPr>
          <p:nvPr>
            <p:ph type="pic" idx="13"/>
          </p:nvPr>
        </p:nvSpPr>
        <p:spPr>
          <a:xfrm>
            <a:off x="6332400" y="2178000"/>
            <a:ext cx="4482000" cy="3690000"/>
          </a:xfrm>
        </p:spPr>
        <p:txBody>
          <a:bodyPr/>
          <a:lstStyle>
            <a:lvl1pPr marL="0" indent="0">
              <a:buNone/>
              <a:defRPr sz="3200"/>
            </a:lvl1pPr>
            <a:lvl2pPr marL="457152" indent="0">
              <a:buNone/>
              <a:defRPr sz="2800"/>
            </a:lvl2pPr>
            <a:lvl3pPr marL="914305" indent="0">
              <a:buNone/>
              <a:defRPr sz="2400"/>
            </a:lvl3pPr>
            <a:lvl4pPr marL="1371457" indent="0">
              <a:buNone/>
              <a:defRPr sz="2000"/>
            </a:lvl4pPr>
            <a:lvl5pPr marL="1828610" indent="0">
              <a:buNone/>
              <a:defRPr sz="2000"/>
            </a:lvl5pPr>
            <a:lvl6pPr marL="2285761" indent="0">
              <a:buNone/>
              <a:defRPr sz="2000"/>
            </a:lvl6pPr>
            <a:lvl7pPr marL="2742914" indent="0">
              <a:buNone/>
              <a:defRPr sz="2000"/>
            </a:lvl7pPr>
            <a:lvl8pPr marL="3200066" indent="0">
              <a:buNone/>
              <a:defRPr sz="2000"/>
            </a:lvl8pPr>
            <a:lvl9pPr marL="3657219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6859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378800" y="612001"/>
            <a:ext cx="6457681" cy="12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8800" y="2178000"/>
            <a:ext cx="9432000" cy="369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378800" y="6314401"/>
            <a:ext cx="2845541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27.11.2023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378800" y="6062400"/>
            <a:ext cx="3861805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1200">
                <a:solidFill>
                  <a:srgbClr val="003056"/>
                </a:solidFill>
              </a:defRPr>
            </a:lvl1pPr>
          </a:lstStyle>
          <a:p>
            <a:r>
              <a:rPr lang="de-DE"/>
              <a:t>Visual Analytics Approaches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Sequential</a:t>
            </a:r>
            <a:r>
              <a:rPr lang="de-DE"/>
              <a:t> Data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417601" y="6314401"/>
            <a:ext cx="1406313" cy="18004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1200">
                <a:solidFill>
                  <a:srgbClr val="003056"/>
                </a:solidFill>
              </a:defRPr>
            </a:lvl1pPr>
          </a:lstStyle>
          <a:p>
            <a:fld id="{FC0CC166-4E39-43B8-AB91-BDD1C4C9E22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16969" r="8724" b="20230"/>
          <a:stretch/>
        </p:blipFill>
        <p:spPr>
          <a:xfrm>
            <a:off x="9003957" y="477794"/>
            <a:ext cx="2405448" cy="71669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91" y="6098282"/>
            <a:ext cx="2085992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2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61" r:id="rId8"/>
    <p:sldLayoutId id="2147483652" r:id="rId9"/>
    <p:sldLayoutId id="2147483662" r:id="rId10"/>
  </p:sldLayoutIdLst>
  <p:hf hdr="0"/>
  <p:txStyles>
    <p:titleStyle>
      <a:lvl1pPr algn="l" defTabSz="914305" rtl="0" eaLnBrk="1" latinLnBrk="0" hangingPunct="1">
        <a:spcBef>
          <a:spcPct val="0"/>
        </a:spcBef>
        <a:buNone/>
        <a:defRPr sz="3000" b="1" kern="1200" baseline="0">
          <a:solidFill>
            <a:srgbClr val="003056"/>
          </a:solidFill>
          <a:latin typeface="+mj-lt"/>
          <a:ea typeface="+mj-ea"/>
          <a:cs typeface="+mj-cs"/>
        </a:defRPr>
      </a:lvl1pPr>
    </p:titleStyle>
    <p:bodyStyle>
      <a:lvl1pPr marL="342864" indent="-342864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003056"/>
          </a:solidFill>
          <a:latin typeface="+mn-lt"/>
          <a:ea typeface="+mn-ea"/>
          <a:cs typeface="+mn-cs"/>
        </a:defRPr>
      </a:lvl1pPr>
      <a:lvl2pPr marL="742873" indent="-285720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003056"/>
          </a:solidFill>
          <a:latin typeface="+mn-lt"/>
          <a:ea typeface="+mn-ea"/>
          <a:cs typeface="+mn-cs"/>
        </a:defRPr>
      </a:lvl2pPr>
      <a:lvl3pPr marL="1142881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003056"/>
          </a:solidFill>
          <a:latin typeface="+mn-lt"/>
          <a:ea typeface="+mn-ea"/>
          <a:cs typeface="+mn-cs"/>
        </a:defRPr>
      </a:lvl3pPr>
      <a:lvl4pPr marL="1600034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rgbClr val="003056"/>
          </a:solidFill>
          <a:latin typeface="+mn-lt"/>
          <a:ea typeface="+mn-ea"/>
          <a:cs typeface="+mn-cs"/>
        </a:defRPr>
      </a:lvl4pPr>
      <a:lvl5pPr marL="2057185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rgbClr val="003056"/>
          </a:solidFill>
          <a:latin typeface="+mn-lt"/>
          <a:ea typeface="+mn-ea"/>
          <a:cs typeface="+mn-cs"/>
        </a:defRPr>
      </a:lvl5pPr>
      <a:lvl6pPr marL="2514338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0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3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5" indent="-228576" algn="l" defTabSz="9143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2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7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1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4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6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19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F8D04-744B-3195-7051-8675AB6F2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Visual Analytics Approaches for Sequential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D14108-EA36-B6B4-01E9-D85FF2310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8800" y="1485578"/>
            <a:ext cx="7307503" cy="396092"/>
          </a:xfrm>
        </p:spPr>
        <p:txBody>
          <a:bodyPr/>
          <a:lstStyle/>
          <a:p>
            <a:r>
              <a:rPr lang="en-US" noProof="0"/>
              <a:t>Overview and Process Mining Suitability</a:t>
            </a:r>
          </a:p>
          <a:p>
            <a:endParaRPr lang="en-US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1B53F3-DE03-2D6A-2947-A94B7267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C6DADA-87DC-CF0B-19A7-1BEF594CD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</a:t>
            </a:r>
            <a:r>
              <a:rPr lang="de-DE" err="1"/>
              <a:t>Approaches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FF168E-BDF7-6A64-0DEC-B07D512A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55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AD9BE-C095-B210-8EBA-FA4729225E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644136-F13C-7F29-3666-F031551A60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EB2933-2A0D-14B4-E1F4-2067D67A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0B2504-2B50-6492-9E14-3005BA14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4A006C-5D51-C435-D981-0297598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49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42F74-E6D8-AA32-0790-E6537CB2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D84627-3252-E7AB-09BE-17B820E44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00" y="2178000"/>
            <a:ext cx="4718788" cy="240392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Based on the VA framework I created 4 main categories</a:t>
            </a:r>
          </a:p>
          <a:p>
            <a:r>
              <a:rPr lang="en-US"/>
              <a:t>Type of data (What?)</a:t>
            </a:r>
          </a:p>
          <a:p>
            <a:r>
              <a:rPr lang="en-US"/>
              <a:t>Analytical goal (Why?)</a:t>
            </a:r>
          </a:p>
          <a:p>
            <a:r>
              <a:rPr lang="en-US"/>
              <a:t>Analysis technique (How?)</a:t>
            </a:r>
          </a:p>
          <a:p>
            <a:r>
              <a:rPr lang="en-US"/>
              <a:t>Visualization Elements (How?)</a:t>
            </a:r>
          </a:p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513221-5AA5-3494-9F9B-C1668577A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33873C-52B5-931F-4D54-132A4BA83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E5B273-BFC7-BCD7-6198-E3FCD29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C93125-382E-5459-AFB9-4F3EF747A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69" y="1269554"/>
            <a:ext cx="4176464" cy="4469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17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C7DAC-49D2-A919-3119-BC908409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00" y="612001"/>
            <a:ext cx="6457681" cy="1248289"/>
          </a:xfrm>
        </p:spPr>
        <p:txBody>
          <a:bodyPr anchor="t">
            <a:normAutofit/>
          </a:bodyPr>
          <a:lstStyle/>
          <a:p>
            <a:r>
              <a:rPr lang="en-US"/>
              <a:t>Type of data (What?)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4E232E-7C68-57D9-6F28-0A8C9B6EAB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8800" y="2178000"/>
            <a:ext cx="4482000" cy="3690000"/>
          </a:xfrm>
        </p:spPr>
        <p:txBody>
          <a:bodyPr anchor="t">
            <a:normAutofit/>
          </a:bodyPr>
          <a:lstStyle/>
          <a:p>
            <a:r>
              <a:rPr lang="en-US"/>
              <a:t>Almost all approaches use „Event Sequences“ or „High dimensional temporal sequence data“</a:t>
            </a:r>
          </a:p>
          <a:p>
            <a:pPr lvl="1"/>
            <a:r>
              <a:rPr lang="en-US" sz="2400"/>
              <a:t>Difference lies in complexity of sequences</a:t>
            </a:r>
          </a:p>
          <a:p>
            <a:r>
              <a:rPr lang="en-US"/>
              <a:t>One Outlier (</a:t>
            </a:r>
            <a:r>
              <a:rPr lang="en-US" err="1"/>
              <a:t>TPFlow</a:t>
            </a:r>
            <a:r>
              <a:rPr lang="en-US"/>
              <a:t>) uses </a:t>
            </a:r>
            <a:r>
              <a:rPr lang="en-US" err="1"/>
              <a:t>spatio</a:t>
            </a:r>
            <a:r>
              <a:rPr lang="en-US"/>
              <a:t>-temporal data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A5031C-85F7-01C7-5A0A-627124E9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8800" y="6314401"/>
            <a:ext cx="2845541" cy="18004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106650-DB54-B083-0130-B216E564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8800" y="6062400"/>
            <a:ext cx="3861805" cy="18004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700"/>
              <a:t>Visual Analytics Approaches for Sequential Data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de-DE" sz="70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B14C9-B63B-F97A-420C-533CA3A5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7601" y="6314401"/>
            <a:ext cx="1406313" cy="18004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C0CC166-4E39-43B8-AB91-BDD1C4C9E224}" type="slidenum">
              <a:rPr lang="de-DE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de-DE"/>
          </a:p>
        </p:txBody>
      </p:sp>
      <p:pic>
        <p:nvPicPr>
          <p:cNvPr id="8" name="Grafik 7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2C44083A-A6B7-8EED-E028-4EF8CCFDA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373" y="1419692"/>
            <a:ext cx="3606455" cy="46088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BE45D37-2AA0-BB2B-E561-57C71E97136A}"/>
              </a:ext>
            </a:extLst>
          </p:cNvPr>
          <p:cNvSpPr txBox="1"/>
          <p:nvPr/>
        </p:nvSpPr>
        <p:spPr>
          <a:xfrm>
            <a:off x="8049536" y="6108959"/>
            <a:ext cx="2736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Example</a:t>
            </a:r>
            <a:r>
              <a:rPr lang="de-DE" sz="900" dirty="0"/>
              <a:t> </a:t>
            </a:r>
            <a:r>
              <a:rPr lang="de-DE" sz="900" dirty="0" err="1"/>
              <a:t>approach</a:t>
            </a:r>
            <a:r>
              <a:rPr lang="de-DE" sz="900" dirty="0"/>
              <a:t> </a:t>
            </a:r>
            <a:r>
              <a:rPr lang="de-DE" sz="900" dirty="0" err="1"/>
              <a:t>TPFlow</a:t>
            </a:r>
            <a:r>
              <a:rPr lang="de-DE" sz="900" dirty="0"/>
              <a:t> </a:t>
            </a:r>
            <a:r>
              <a:rPr lang="de-DE" sz="900" dirty="0" err="1"/>
              <a:t>using</a:t>
            </a:r>
            <a:r>
              <a:rPr lang="de-DE" sz="900" dirty="0"/>
              <a:t> </a:t>
            </a:r>
            <a:r>
              <a:rPr lang="de-DE" sz="900" dirty="0" err="1"/>
              <a:t>spatio</a:t>
            </a:r>
            <a:r>
              <a:rPr lang="de-DE" sz="900" dirty="0"/>
              <a:t> temporal </a:t>
            </a:r>
            <a:r>
              <a:rPr lang="de-DE" sz="900" dirty="0" err="1"/>
              <a:t>data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5451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2080C-D61C-B68E-6BBE-D73E38C6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Analytical goal (Why?)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E7745A-641D-7218-D2AA-0F8C394D0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00" y="2178000"/>
            <a:ext cx="4718787" cy="3690000"/>
          </a:xfrm>
        </p:spPr>
        <p:txBody>
          <a:bodyPr/>
          <a:lstStyle/>
          <a:p>
            <a:r>
              <a:rPr lang="en-US"/>
              <a:t>Two main goals:</a:t>
            </a:r>
          </a:p>
          <a:p>
            <a:pPr lvl="1"/>
            <a:r>
              <a:rPr lang="en-US"/>
              <a:t>Event Summarization</a:t>
            </a:r>
          </a:p>
          <a:p>
            <a:pPr lvl="1"/>
            <a:r>
              <a:rPr lang="en-US"/>
              <a:t>Pattern comparison</a:t>
            </a:r>
          </a:p>
          <a:p>
            <a:r>
              <a:rPr lang="en-US"/>
              <a:t>Additional goals:</a:t>
            </a:r>
          </a:p>
          <a:p>
            <a:pPr lvl="1"/>
            <a:r>
              <a:rPr lang="en-US"/>
              <a:t>Action recommendation</a:t>
            </a:r>
          </a:p>
          <a:p>
            <a:pPr lvl="1"/>
            <a:r>
              <a:rPr lang="en-US"/>
              <a:t>Process performance analysis</a:t>
            </a:r>
          </a:p>
          <a:p>
            <a:pPr lvl="1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D41EE4-8F5B-FFF1-9103-E361B316A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7950FC-2FBB-59B1-210F-2682407FA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C69EA3-300E-0A2D-4646-D42231F6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13</a:t>
            </a:fld>
            <a:endParaRPr lang="de-DE"/>
          </a:p>
        </p:txBody>
      </p:sp>
      <p:pic>
        <p:nvPicPr>
          <p:cNvPr id="10" name="Grafik 9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D6258D55-EDA7-D6C5-0216-7CB643CF7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171" y="1295644"/>
            <a:ext cx="4270859" cy="43821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7C36708-F982-4764-31C3-E2E2BFA38A7B}"/>
              </a:ext>
            </a:extLst>
          </p:cNvPr>
          <p:cNvSpPr txBox="1"/>
          <p:nvPr/>
        </p:nvSpPr>
        <p:spPr>
          <a:xfrm>
            <a:off x="7893600" y="5765266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Icicle</a:t>
            </a:r>
            <a:r>
              <a:rPr lang="de-DE" sz="900" dirty="0"/>
              <a:t> </a:t>
            </a:r>
            <a:r>
              <a:rPr lang="de-DE" sz="900" dirty="0" err="1"/>
              <a:t>plot</a:t>
            </a:r>
            <a:r>
              <a:rPr lang="de-DE" sz="900" dirty="0"/>
              <a:t> </a:t>
            </a:r>
            <a:r>
              <a:rPr lang="de-DE" sz="900" dirty="0" err="1"/>
              <a:t>used</a:t>
            </a:r>
            <a:r>
              <a:rPr lang="de-DE" sz="900" dirty="0"/>
              <a:t> in </a:t>
            </a:r>
            <a:r>
              <a:rPr lang="de-DE" sz="900" dirty="0" err="1"/>
              <a:t>CoreFlow</a:t>
            </a:r>
            <a:r>
              <a:rPr lang="de-DE" sz="900" dirty="0"/>
              <a:t> </a:t>
            </a:r>
            <a:r>
              <a:rPr lang="de-DE" sz="900" dirty="0" err="1"/>
              <a:t>showing</a:t>
            </a:r>
            <a:r>
              <a:rPr lang="de-DE" sz="900" dirty="0"/>
              <a:t> </a:t>
            </a:r>
            <a:r>
              <a:rPr lang="de-DE" sz="900" dirty="0" err="1"/>
              <a:t>summarized</a:t>
            </a:r>
            <a:r>
              <a:rPr lang="de-DE" sz="900" dirty="0"/>
              <a:t> </a:t>
            </a:r>
            <a:r>
              <a:rPr lang="de-DE" sz="900" dirty="0" err="1"/>
              <a:t>event</a:t>
            </a:r>
            <a:r>
              <a:rPr lang="de-DE" sz="900" dirty="0"/>
              <a:t> </a:t>
            </a:r>
            <a:r>
              <a:rPr lang="de-DE" sz="900" dirty="0" err="1"/>
              <a:t>types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9675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F48A9-725F-2328-B0A4-A69DBBBE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technique (How?)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ADF17B-F196-9986-6402-36861A08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Queries and Filters: </a:t>
            </a:r>
            <a:r>
              <a:rPr lang="en-US"/>
              <a:t>help to select data based on certain conditions</a:t>
            </a:r>
          </a:p>
          <a:p>
            <a:r>
              <a:rPr lang="en-US" b="1"/>
              <a:t>Pattern mining: </a:t>
            </a:r>
            <a:r>
              <a:rPr lang="en-US"/>
              <a:t>extracting meaningful patterns using algorithms and metrics</a:t>
            </a:r>
          </a:p>
          <a:p>
            <a:pPr lvl="1"/>
            <a:r>
              <a:rPr lang="en-US"/>
              <a:t>Fully automatic vs. Semi-automatic</a:t>
            </a:r>
          </a:p>
          <a:p>
            <a:r>
              <a:rPr lang="en-US" b="1"/>
              <a:t>Stage based aggregation: </a:t>
            </a:r>
            <a:r>
              <a:rPr lang="en-US"/>
              <a:t>grouping events into stages and finding progression patterns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B3C7F0-2DA4-E3BE-EBA8-64688553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F6E1B9-A7E2-06C5-E7E4-1E98D4AE2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60BE90-B193-D253-D696-A82790AF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287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924AC0-B019-198D-8ADC-58D0032911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Visualization Elements (How?)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79992EB-D727-3860-166F-40178DAAD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EC1F76-49CF-86AA-6D49-AC6E6CDB5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D62FCD-038A-6128-81EA-F5B072C4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09E719-5AB9-A7F4-69AE-4C8BED9E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73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18B2D0-0E28-094D-BD4E-3552662F4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Hierarchy graphs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95CAF0-93D3-E437-9744-560ADE25B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00" y="2178000"/>
            <a:ext cx="4718788" cy="3690000"/>
          </a:xfrm>
        </p:spPr>
        <p:txBody>
          <a:bodyPr/>
          <a:lstStyle/>
          <a:p>
            <a:r>
              <a:rPr lang="en-US"/>
              <a:t>Sequences are aggregated in a tree of sequences</a:t>
            </a:r>
          </a:p>
          <a:p>
            <a:r>
              <a:rPr lang="en-US"/>
              <a:t>Different visualizations methods like node-link trees or icicle plots</a:t>
            </a:r>
          </a:p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525FC0B-83A8-AA8D-3D56-3E6E1B80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62522B-1A5B-C27D-B1B1-24D9F8F09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504E0A-E122-8E77-EC15-746E4170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16</a:t>
            </a:fld>
            <a:endParaRPr lang="de-DE"/>
          </a:p>
        </p:txBody>
      </p:sp>
      <p:pic>
        <p:nvPicPr>
          <p:cNvPr id="8" name="Grafik 7" descr="Ein Bild, das Diagramm, Text, Reihe, Plan enthält.&#10;&#10;Automatisch generierte Beschreibung">
            <a:extLst>
              <a:ext uri="{FF2B5EF4-FFF2-40B4-BE49-F238E27FC236}">
                <a16:creationId xmlns:a16="http://schemas.microsoft.com/office/drawing/2014/main" id="{C3D672AF-833A-B01F-3F43-69F5DCA1D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36" y="1557586"/>
            <a:ext cx="5187930" cy="387869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0FF2EA-D5CB-5256-548C-F797F04ABA69}"/>
              </a:ext>
            </a:extLst>
          </p:cNvPr>
          <p:cNvSpPr txBox="1"/>
          <p:nvPr/>
        </p:nvSpPr>
        <p:spPr>
          <a:xfrm>
            <a:off x="8550826" y="5436281"/>
            <a:ext cx="1733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Node-link </a:t>
            </a:r>
            <a:r>
              <a:rPr lang="de-DE" sz="900" dirty="0" err="1"/>
              <a:t>tree</a:t>
            </a:r>
            <a:r>
              <a:rPr lang="de-DE" sz="900" dirty="0"/>
              <a:t> </a:t>
            </a:r>
            <a:r>
              <a:rPr lang="de-DE" sz="900" dirty="0" err="1"/>
              <a:t>used</a:t>
            </a:r>
            <a:r>
              <a:rPr lang="de-DE" sz="900" dirty="0"/>
              <a:t> in </a:t>
            </a:r>
            <a:r>
              <a:rPr lang="de-DE" sz="900" dirty="0" err="1"/>
              <a:t>CoreFlow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3880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2020A-F7AC-188A-9350-F940944BA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nhaltsplatzhalter 7" descr="Ein Bild, das Text, Diagramm, Software, Screenshot enthält.&#10;&#10;Automatisch generierte Beschreibung">
            <a:extLst>
              <a:ext uri="{FF2B5EF4-FFF2-40B4-BE49-F238E27FC236}">
                <a16:creationId xmlns:a16="http://schemas.microsoft.com/office/drawing/2014/main" id="{BF6DDD75-EF8C-9275-B97D-1C96444F9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8" y="365144"/>
            <a:ext cx="7585731" cy="42887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5D73CE-CE3B-97D5-4E3E-3172856E2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FCAD3A-FADE-DD9E-2F03-85B00A84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E6F072-BB51-C026-741A-7418A7187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17</a:t>
            </a:fld>
            <a:endParaRPr lang="de-DE"/>
          </a:p>
        </p:txBody>
      </p:sp>
      <p:pic>
        <p:nvPicPr>
          <p:cNvPr id="10" name="Grafik 9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EE24EBAE-6505-3703-FB2A-286BA6082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35" y="3261518"/>
            <a:ext cx="5185172" cy="27848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BE2CABC-BD0C-6308-9998-64B211EAD782}"/>
              </a:ext>
            </a:extLst>
          </p:cNvPr>
          <p:cNvSpPr txBox="1"/>
          <p:nvPr/>
        </p:nvSpPr>
        <p:spPr>
          <a:xfrm>
            <a:off x="730251" y="4725888"/>
            <a:ext cx="1695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Hierarchy</a:t>
            </a:r>
            <a:r>
              <a:rPr lang="de-DE" sz="900" dirty="0"/>
              <a:t> </a:t>
            </a:r>
            <a:r>
              <a:rPr lang="de-DE" sz="900" dirty="0" err="1"/>
              <a:t>graph</a:t>
            </a:r>
            <a:r>
              <a:rPr lang="de-DE" sz="900" dirty="0"/>
              <a:t> in </a:t>
            </a:r>
            <a:r>
              <a:rPr lang="de-DE" sz="900" dirty="0" err="1"/>
              <a:t>DecisionFlow</a:t>
            </a:r>
            <a:endParaRPr lang="en-US" sz="9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AC62C0-7E01-E87B-1620-CB24F5DF31A6}"/>
              </a:ext>
            </a:extLst>
          </p:cNvPr>
          <p:cNvSpPr txBox="1"/>
          <p:nvPr/>
        </p:nvSpPr>
        <p:spPr>
          <a:xfrm>
            <a:off x="8846902" y="2941252"/>
            <a:ext cx="2945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Edge </a:t>
            </a:r>
            <a:r>
              <a:rPr lang="de-DE" sz="900" dirty="0" err="1"/>
              <a:t>concept</a:t>
            </a:r>
            <a:r>
              <a:rPr lang="de-DE" sz="900" dirty="0"/>
              <a:t> </a:t>
            </a:r>
            <a:r>
              <a:rPr lang="de-DE" sz="900" dirty="0" err="1"/>
              <a:t>used</a:t>
            </a:r>
            <a:r>
              <a:rPr lang="de-DE" sz="900" dirty="0"/>
              <a:t> in </a:t>
            </a:r>
            <a:r>
              <a:rPr lang="de-DE" sz="900" dirty="0" err="1"/>
              <a:t>DecisionFlow</a:t>
            </a:r>
            <a:r>
              <a:rPr lang="de-DE" sz="900" dirty="0"/>
              <a:t>, </a:t>
            </a:r>
            <a:r>
              <a:rPr lang="de-DE" sz="900" dirty="0" err="1"/>
              <a:t>Cadence</a:t>
            </a:r>
            <a:r>
              <a:rPr lang="de-DE" sz="900" dirty="0"/>
              <a:t> and </a:t>
            </a:r>
            <a:r>
              <a:rPr lang="de-DE" sz="900" dirty="0" err="1"/>
              <a:t>CareFlow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216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27571-0E7E-0520-4F46-6AD33509D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Marey‘s</a:t>
            </a:r>
            <a:r>
              <a:rPr lang="en-US"/>
              <a:t> graph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2169DF-2004-29E6-1108-05B5C5D8D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00" y="2178000"/>
            <a:ext cx="4718787" cy="3690000"/>
          </a:xfrm>
        </p:spPr>
        <p:txBody>
          <a:bodyPr/>
          <a:lstStyle/>
          <a:p>
            <a:r>
              <a:rPr lang="en-US"/>
              <a:t>Time axis and process axis to show process course over time</a:t>
            </a:r>
          </a:p>
          <a:p>
            <a:r>
              <a:rPr lang="en-US"/>
              <a:t>Helps to detect abnormalities, performance patterns or time deviations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A9E3FE-4FFF-C45E-06B6-3D020E53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5F7FE8-18D8-204B-533F-26B88FA2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6D1E63-756B-1D3A-20FB-604DFF52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18</a:t>
            </a:fld>
            <a:endParaRPr lang="de-DE"/>
          </a:p>
        </p:txBody>
      </p:sp>
      <p:pic>
        <p:nvPicPr>
          <p:cNvPr id="8" name="Grafik 7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39AB5DA-9344-D204-AD06-13386519A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968" y="1854194"/>
            <a:ext cx="5027266" cy="37348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28537E2-3704-72F1-2042-BFCBF6663E0E}"/>
              </a:ext>
            </a:extLst>
          </p:cNvPr>
          <p:cNvSpPr txBox="1"/>
          <p:nvPr/>
        </p:nvSpPr>
        <p:spPr>
          <a:xfrm>
            <a:off x="7734851" y="5589047"/>
            <a:ext cx="3365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Marey‘s</a:t>
            </a:r>
            <a:r>
              <a:rPr lang="de-DE" sz="900" dirty="0"/>
              <a:t> </a:t>
            </a:r>
            <a:r>
              <a:rPr lang="de-DE" sz="900" dirty="0" err="1"/>
              <a:t>graph</a:t>
            </a:r>
            <a:r>
              <a:rPr lang="de-DE" sz="900" dirty="0"/>
              <a:t> </a:t>
            </a:r>
            <a:r>
              <a:rPr lang="de-DE" sz="900" dirty="0" err="1"/>
              <a:t>used</a:t>
            </a:r>
            <a:r>
              <a:rPr lang="de-DE" sz="900" dirty="0"/>
              <a:t> in </a:t>
            </a:r>
            <a:r>
              <a:rPr lang="de-DE" sz="900" dirty="0" err="1"/>
              <a:t>iHPPVis</a:t>
            </a:r>
            <a:r>
              <a:rPr lang="de-DE" sz="900" dirty="0"/>
              <a:t> </a:t>
            </a:r>
            <a:r>
              <a:rPr lang="de-DE" sz="900" dirty="0" err="1"/>
              <a:t>showind</a:t>
            </a:r>
            <a:r>
              <a:rPr lang="de-DE" sz="900" dirty="0"/>
              <a:t> </a:t>
            </a:r>
            <a:r>
              <a:rPr lang="de-DE" sz="900" dirty="0" err="1"/>
              <a:t>production</a:t>
            </a:r>
            <a:r>
              <a:rPr lang="de-DE" sz="900" dirty="0"/>
              <a:t> </a:t>
            </a:r>
            <a:r>
              <a:rPr lang="de-DE" sz="900" dirty="0" err="1"/>
              <a:t>line</a:t>
            </a:r>
            <a:r>
              <a:rPr lang="de-DE" sz="900" dirty="0"/>
              <a:t> </a:t>
            </a:r>
            <a:r>
              <a:rPr lang="de-DE" sz="900" dirty="0" err="1"/>
              <a:t>interuptions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51855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C6A13-9286-B4FD-2B8B-FC7BBE9B6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nhaltsplatzhalter 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826F9EDA-E4C6-42A5-081C-8FF85F3D0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42" y="1585913"/>
            <a:ext cx="9154690" cy="368935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8B1D98-1C67-BE66-B70D-B31068DE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446A63-877E-6B9E-7B40-487B8948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11106D-0130-C6E7-1E6E-6AA88BBDE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19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5958AEB-CFD5-E1A6-4A00-2AF457A99C6F}"/>
              </a:ext>
            </a:extLst>
          </p:cNvPr>
          <p:cNvSpPr txBox="1"/>
          <p:nvPr/>
        </p:nvSpPr>
        <p:spPr>
          <a:xfrm>
            <a:off x="3452812" y="5273675"/>
            <a:ext cx="52895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Marey‘s</a:t>
            </a:r>
            <a:r>
              <a:rPr lang="de-DE" sz="900" dirty="0"/>
              <a:t> </a:t>
            </a:r>
            <a:r>
              <a:rPr lang="de-DE" sz="900" dirty="0" err="1"/>
              <a:t>graph</a:t>
            </a:r>
            <a:r>
              <a:rPr lang="de-DE" sz="900" dirty="0"/>
              <a:t> </a:t>
            </a:r>
            <a:r>
              <a:rPr lang="de-DE" sz="900" dirty="0" err="1"/>
              <a:t>used</a:t>
            </a:r>
            <a:r>
              <a:rPr lang="de-DE" sz="900" dirty="0"/>
              <a:t> in </a:t>
            </a:r>
            <a:r>
              <a:rPr lang="de-DE" sz="900" dirty="0" err="1"/>
              <a:t>ViDX</a:t>
            </a:r>
            <a:r>
              <a:rPr lang="de-DE" sz="900" dirty="0"/>
              <a:t>, </a:t>
            </a:r>
            <a:r>
              <a:rPr lang="de-DE" sz="900" dirty="0" err="1"/>
              <a:t>showing</a:t>
            </a:r>
            <a:r>
              <a:rPr lang="de-DE" sz="900" dirty="0"/>
              <a:t> a </a:t>
            </a:r>
            <a:r>
              <a:rPr lang="de-DE" sz="900" dirty="0" err="1"/>
              <a:t>performance</a:t>
            </a:r>
            <a:r>
              <a:rPr lang="de-DE" sz="900" dirty="0"/>
              <a:t> </a:t>
            </a:r>
            <a:r>
              <a:rPr lang="de-DE" sz="900" dirty="0" err="1"/>
              <a:t>timeline</a:t>
            </a:r>
            <a:r>
              <a:rPr lang="de-DE" sz="900" dirty="0"/>
              <a:t> and </a:t>
            </a:r>
            <a:r>
              <a:rPr lang="de-DE" sz="900" dirty="0" err="1"/>
              <a:t>corresponding</a:t>
            </a:r>
            <a:r>
              <a:rPr lang="de-DE" sz="900" dirty="0"/>
              <a:t> </a:t>
            </a:r>
            <a:r>
              <a:rPr lang="de-DE" sz="900" dirty="0" err="1"/>
              <a:t>production</a:t>
            </a:r>
            <a:r>
              <a:rPr lang="de-DE" sz="900" dirty="0"/>
              <a:t> </a:t>
            </a:r>
            <a:r>
              <a:rPr lang="de-DE" sz="900" dirty="0" err="1"/>
              <a:t>line</a:t>
            </a:r>
            <a:r>
              <a:rPr lang="de-DE" sz="900" dirty="0"/>
              <a:t> </a:t>
            </a:r>
            <a:r>
              <a:rPr lang="de-DE" sz="900" dirty="0" err="1"/>
              <a:t>performance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34099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D12972-B6D3-6BD6-085C-2310DD95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Structure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AD368F-4B3A-7093-7D6E-1C2DC7751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8800" y="2300635"/>
            <a:ext cx="4482000" cy="2259906"/>
          </a:xfrm>
        </p:spPr>
        <p:txBody>
          <a:bodyPr/>
          <a:lstStyle/>
          <a:p>
            <a:r>
              <a:rPr lang="en-US" noProof="0"/>
              <a:t>Motivation and core concepts</a:t>
            </a:r>
          </a:p>
          <a:p>
            <a:r>
              <a:rPr lang="en-US" noProof="0"/>
              <a:t>Methodology</a:t>
            </a:r>
          </a:p>
          <a:p>
            <a:r>
              <a:rPr lang="en-US" noProof="0"/>
              <a:t>Results</a:t>
            </a:r>
          </a:p>
          <a:p>
            <a:r>
              <a:rPr lang="en-US" noProof="0"/>
              <a:t>Discussion</a:t>
            </a:r>
          </a:p>
          <a:p>
            <a:r>
              <a:rPr lang="en-US" noProof="0"/>
              <a:t>Questions</a:t>
            </a:r>
          </a:p>
          <a:p>
            <a:endParaRPr lang="en-US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9ED4C1-3144-3EB6-02FC-8EA2DDF6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BEF1B5-800F-72CB-FBE7-93DBCF8E2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0D171B-C8E9-F1B7-8C40-92A457B1F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</a:t>
            </a:fld>
            <a:endParaRPr lang="de-DE"/>
          </a:p>
        </p:txBody>
      </p:sp>
      <p:pic>
        <p:nvPicPr>
          <p:cNvPr id="21" name="Bildplatzhalter 20">
            <a:extLst>
              <a:ext uri="{FF2B5EF4-FFF2-40B4-BE49-F238E27FC236}">
                <a16:creationId xmlns:a16="http://schemas.microsoft.com/office/drawing/2014/main" id="{3A6B947F-0843-3225-A5ED-D6DDCE47716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" b="1156"/>
          <a:stretch/>
        </p:blipFill>
        <p:spPr>
          <a:xfrm>
            <a:off x="5543550" y="1998616"/>
            <a:ext cx="6511429" cy="28607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CF3610-632F-40F1-FB8C-7630CA9128D4}"/>
              </a:ext>
            </a:extLst>
          </p:cNvPr>
          <p:cNvSpPr txBox="1"/>
          <p:nvPr/>
        </p:nvSpPr>
        <p:spPr>
          <a:xfrm>
            <a:off x="7662614" y="4859383"/>
            <a:ext cx="2273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Visual </a:t>
            </a:r>
            <a:r>
              <a:rPr lang="de-DE" sz="900" dirty="0" err="1"/>
              <a:t>analytics</a:t>
            </a:r>
            <a:r>
              <a:rPr lang="de-DE" sz="900" dirty="0"/>
              <a:t> </a:t>
            </a:r>
            <a:r>
              <a:rPr lang="de-DE" sz="900" dirty="0" err="1"/>
              <a:t>approach</a:t>
            </a:r>
            <a:r>
              <a:rPr lang="de-DE" sz="900" dirty="0"/>
              <a:t> </a:t>
            </a:r>
            <a:r>
              <a:rPr lang="de-DE" sz="900" dirty="0" err="1"/>
              <a:t>Sequence</a:t>
            </a:r>
            <a:r>
              <a:rPr lang="de-DE" sz="900" dirty="0"/>
              <a:t> Synopsis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4345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E919F-24DB-204B-7962-C04C87EA8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Glyph‘s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7C8797-A512-EB6D-21DB-0F54CB11D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8800" y="2178000"/>
            <a:ext cx="4718788" cy="3690000"/>
          </a:xfrm>
        </p:spPr>
        <p:txBody>
          <a:bodyPr/>
          <a:lstStyle/>
          <a:p>
            <a:r>
              <a:rPr lang="en-US"/>
              <a:t>Circles or icons to represent event types</a:t>
            </a:r>
          </a:p>
          <a:p>
            <a:r>
              <a:rPr lang="en-US"/>
              <a:t>Color coding</a:t>
            </a:r>
          </a:p>
          <a:p>
            <a:r>
              <a:rPr lang="en-US"/>
              <a:t>Used to show events of each pattern or stage over time, as well as co-occurrence or frequency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877FC-67E1-88D5-B03C-4DE4AE22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A86888-6271-A2E5-68A0-030516AF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F0B500-A55F-C388-122D-35411E71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20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363B1E3-DD53-BC3D-1CEB-E0CDB4C92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643" y="2680545"/>
            <a:ext cx="4608512" cy="150008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7B3963D-E5A0-12E7-9ADF-09FE502D8E91}"/>
              </a:ext>
            </a:extLst>
          </p:cNvPr>
          <p:cNvSpPr txBox="1"/>
          <p:nvPr/>
        </p:nvSpPr>
        <p:spPr>
          <a:xfrm>
            <a:off x="7223149" y="4180631"/>
            <a:ext cx="3365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Different </a:t>
            </a:r>
            <a:r>
              <a:rPr lang="de-DE" sz="900" dirty="0" err="1"/>
              <a:t>symbols</a:t>
            </a:r>
            <a:r>
              <a:rPr lang="de-DE" sz="900" dirty="0"/>
              <a:t> </a:t>
            </a:r>
            <a:r>
              <a:rPr lang="de-DE" sz="900" dirty="0" err="1"/>
              <a:t>used</a:t>
            </a:r>
            <a:r>
              <a:rPr lang="de-DE" sz="900" dirty="0"/>
              <a:t> in </a:t>
            </a:r>
            <a:r>
              <a:rPr lang="de-DE" sz="900" dirty="0" err="1"/>
              <a:t>SepVis</a:t>
            </a:r>
            <a:r>
              <a:rPr lang="de-DE" sz="900" dirty="0"/>
              <a:t> </a:t>
            </a:r>
            <a:r>
              <a:rPr lang="de-DE" sz="900" dirty="0" err="1"/>
              <a:t>for</a:t>
            </a:r>
            <a:r>
              <a:rPr lang="de-DE" sz="900" dirty="0"/>
              <a:t> </a:t>
            </a:r>
            <a:r>
              <a:rPr lang="de-DE" sz="900" dirty="0" err="1"/>
              <a:t>displaying</a:t>
            </a:r>
            <a:r>
              <a:rPr lang="de-DE" sz="900" dirty="0"/>
              <a:t> different </a:t>
            </a:r>
            <a:r>
              <a:rPr lang="de-DE" sz="900" dirty="0" err="1"/>
              <a:t>event</a:t>
            </a:r>
            <a:r>
              <a:rPr lang="de-DE" sz="900" dirty="0"/>
              <a:t> </a:t>
            </a:r>
            <a:r>
              <a:rPr lang="de-DE" sz="900" dirty="0" err="1"/>
              <a:t>types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21607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F807D-9D3A-B848-FCEC-1AF31282A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nhaltsplatzhalter 7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57C52D12-EAA9-9428-55A5-0CD2A0DFF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35" y="1124884"/>
            <a:ext cx="8962706" cy="460823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CC3CC2-4C4C-5D82-4ADD-6A88E56B5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668D52-2E29-DB2E-A6C1-BB9BAFF13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C4A0FA-6726-D673-04EA-AD3AD986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21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9E3B4E-6D7C-1792-0702-70293C62053B}"/>
              </a:ext>
            </a:extLst>
          </p:cNvPr>
          <p:cNvSpPr txBox="1"/>
          <p:nvPr/>
        </p:nvSpPr>
        <p:spPr>
          <a:xfrm>
            <a:off x="3744912" y="5715600"/>
            <a:ext cx="4705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Round </a:t>
            </a:r>
            <a:r>
              <a:rPr lang="de-DE" sz="900" dirty="0" err="1"/>
              <a:t>glyphs</a:t>
            </a:r>
            <a:r>
              <a:rPr lang="de-DE" sz="900" dirty="0"/>
              <a:t> </a:t>
            </a:r>
            <a:r>
              <a:rPr lang="de-DE" sz="900" dirty="0" err="1"/>
              <a:t>used</a:t>
            </a:r>
            <a:r>
              <a:rPr lang="de-DE" sz="900" dirty="0"/>
              <a:t> in </a:t>
            </a:r>
            <a:r>
              <a:rPr lang="de-DE" sz="900" dirty="0" err="1"/>
              <a:t>Sequence</a:t>
            </a:r>
            <a:r>
              <a:rPr lang="de-DE" sz="900" dirty="0"/>
              <a:t> Synopsis </a:t>
            </a:r>
            <a:r>
              <a:rPr lang="de-DE" sz="900" dirty="0" err="1"/>
              <a:t>to</a:t>
            </a:r>
            <a:r>
              <a:rPr lang="de-DE" sz="900" dirty="0"/>
              <a:t> </a:t>
            </a:r>
            <a:r>
              <a:rPr lang="de-DE" sz="900" dirty="0" err="1"/>
              <a:t>display</a:t>
            </a:r>
            <a:r>
              <a:rPr lang="de-DE" sz="900" dirty="0"/>
              <a:t> different </a:t>
            </a:r>
            <a:r>
              <a:rPr lang="de-DE" sz="900" dirty="0" err="1"/>
              <a:t>event</a:t>
            </a:r>
            <a:r>
              <a:rPr lang="de-DE" sz="900" dirty="0"/>
              <a:t> </a:t>
            </a:r>
            <a:r>
              <a:rPr lang="de-DE" sz="900" dirty="0" err="1"/>
              <a:t>sequences</a:t>
            </a:r>
            <a:r>
              <a:rPr lang="de-DE" sz="900" dirty="0"/>
              <a:t> </a:t>
            </a:r>
            <a:r>
              <a:rPr lang="de-DE" sz="900" dirty="0" err="1"/>
              <a:t>of</a:t>
            </a:r>
            <a:r>
              <a:rPr lang="de-DE" sz="900" dirty="0"/>
              <a:t> </a:t>
            </a:r>
            <a:r>
              <a:rPr lang="de-DE" sz="900" dirty="0" err="1"/>
              <a:t>selected</a:t>
            </a:r>
            <a:r>
              <a:rPr lang="de-DE" sz="900" dirty="0"/>
              <a:t> </a:t>
            </a:r>
            <a:r>
              <a:rPr lang="de-DE" sz="900" dirty="0" err="1"/>
              <a:t>pattern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27177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BF7F5-3161-8BCF-4A50-12FBBBB2C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Graphs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97E19-6154-F163-5862-3F77A4B8C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Used to show additional information</a:t>
            </a:r>
          </a:p>
          <a:p>
            <a:r>
              <a:rPr lang="en-US"/>
              <a:t>Often used are:</a:t>
            </a:r>
          </a:p>
          <a:p>
            <a:pPr lvl="1"/>
            <a:r>
              <a:rPr lang="en-US"/>
              <a:t>Bar charts</a:t>
            </a:r>
          </a:p>
          <a:p>
            <a:pPr lvl="1"/>
            <a:r>
              <a:rPr lang="en-US"/>
              <a:t>Scatter plots</a:t>
            </a:r>
          </a:p>
          <a:p>
            <a:pPr lvl="1"/>
            <a:r>
              <a:rPr lang="en-US"/>
              <a:t>Line charts</a:t>
            </a:r>
          </a:p>
          <a:p>
            <a:pPr lvl="1"/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C79002-6C6D-26E9-09D7-E8B11E49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C1792E-95BF-2F8A-6C3F-C2799F8D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9A501D-862D-ABDA-4538-D7B51745A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BAE98D-959D-8E55-4147-DC3998090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31" y="1668894"/>
            <a:ext cx="3569444" cy="352338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4BC4366-C225-BD96-55BF-AF9859448103}"/>
              </a:ext>
            </a:extLst>
          </p:cNvPr>
          <p:cNvSpPr txBox="1"/>
          <p:nvPr/>
        </p:nvSpPr>
        <p:spPr>
          <a:xfrm>
            <a:off x="7686203" y="5279160"/>
            <a:ext cx="2984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Radial </a:t>
            </a:r>
            <a:r>
              <a:rPr lang="de-DE" sz="900" dirty="0" err="1"/>
              <a:t>scatter</a:t>
            </a:r>
            <a:r>
              <a:rPr lang="de-DE" sz="900" dirty="0"/>
              <a:t> </a:t>
            </a:r>
            <a:r>
              <a:rPr lang="de-DE" sz="900" dirty="0" err="1"/>
              <a:t>plot</a:t>
            </a:r>
            <a:r>
              <a:rPr lang="de-DE" sz="900" dirty="0"/>
              <a:t> </a:t>
            </a:r>
            <a:r>
              <a:rPr lang="de-DE" sz="900" dirty="0" err="1"/>
              <a:t>used</a:t>
            </a:r>
            <a:r>
              <a:rPr lang="de-DE" sz="900" dirty="0"/>
              <a:t> </a:t>
            </a:r>
            <a:r>
              <a:rPr lang="de-DE" sz="900" dirty="0" err="1"/>
              <a:t>as</a:t>
            </a:r>
            <a:r>
              <a:rPr lang="de-DE" sz="900" dirty="0"/>
              <a:t> </a:t>
            </a:r>
            <a:r>
              <a:rPr lang="de-DE" sz="900" dirty="0" err="1"/>
              <a:t>event</a:t>
            </a:r>
            <a:r>
              <a:rPr lang="de-DE" sz="900" dirty="0"/>
              <a:t> </a:t>
            </a:r>
            <a:r>
              <a:rPr lang="de-DE" sz="900" dirty="0" err="1"/>
              <a:t>filter</a:t>
            </a:r>
            <a:r>
              <a:rPr lang="de-DE" sz="900" dirty="0"/>
              <a:t> in </a:t>
            </a:r>
            <a:r>
              <a:rPr lang="de-DE" sz="900" dirty="0" err="1"/>
              <a:t>Sequence</a:t>
            </a:r>
            <a:r>
              <a:rPr lang="de-DE" sz="900" dirty="0"/>
              <a:t> Synopsis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154492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A131D3-BA72-9C33-41CF-86161E8A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nhaltsplatzhalter 7" descr="Ein Bild, das Text, Diagramm, Software, Reihe enthält.&#10;&#10;Automatisch generierte Beschreibung">
            <a:extLst>
              <a:ext uri="{FF2B5EF4-FFF2-40B4-BE49-F238E27FC236}">
                <a16:creationId xmlns:a16="http://schemas.microsoft.com/office/drawing/2014/main" id="{5769D5F8-683F-C5D0-3080-A74ADC338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4" y="365145"/>
            <a:ext cx="6650786" cy="383538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8C3701-0968-1C38-FD2F-EE0BFB3B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20E50B-7841-F820-1669-21104565B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1B8748-0C9B-7D58-0B5E-7ED3440F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23</a:t>
            </a:fld>
            <a:endParaRPr lang="de-DE"/>
          </a:p>
        </p:txBody>
      </p:sp>
      <p:pic>
        <p:nvPicPr>
          <p:cNvPr id="10" name="Grafik 9" descr="Ein Bild, das Text, Diagramm, Screenshot, Design enthält.&#10;&#10;Automatisch generierte Beschreibung">
            <a:extLst>
              <a:ext uri="{FF2B5EF4-FFF2-40B4-BE49-F238E27FC236}">
                <a16:creationId xmlns:a16="http://schemas.microsoft.com/office/drawing/2014/main" id="{22C85707-DF7B-1553-53F9-0B2DEBB87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13" y="2533205"/>
            <a:ext cx="5899151" cy="3162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A475749-0D58-6BFE-6713-5BF5D215D1D0}"/>
              </a:ext>
            </a:extLst>
          </p:cNvPr>
          <p:cNvSpPr txBox="1"/>
          <p:nvPr/>
        </p:nvSpPr>
        <p:spPr>
          <a:xfrm>
            <a:off x="338964" y="4272484"/>
            <a:ext cx="3733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Correlation</a:t>
            </a:r>
            <a:r>
              <a:rPr lang="de-DE" sz="900" dirty="0"/>
              <a:t> </a:t>
            </a:r>
            <a:r>
              <a:rPr lang="de-DE" sz="900" dirty="0" err="1"/>
              <a:t>graphs</a:t>
            </a:r>
            <a:r>
              <a:rPr lang="de-DE" sz="900" dirty="0"/>
              <a:t> (c), </a:t>
            </a:r>
            <a:r>
              <a:rPr lang="de-DE" sz="900" dirty="0" err="1"/>
              <a:t>histograms</a:t>
            </a:r>
            <a:r>
              <a:rPr lang="de-DE" sz="900" dirty="0"/>
              <a:t> (d) and </a:t>
            </a:r>
            <a:r>
              <a:rPr lang="de-DE" sz="900" dirty="0" err="1"/>
              <a:t>tooltips</a:t>
            </a:r>
            <a:r>
              <a:rPr lang="de-DE" sz="900" dirty="0"/>
              <a:t> (e) </a:t>
            </a:r>
            <a:r>
              <a:rPr lang="de-DE" sz="900" dirty="0" err="1"/>
              <a:t>used</a:t>
            </a:r>
            <a:r>
              <a:rPr lang="de-DE" sz="900" dirty="0"/>
              <a:t> in </a:t>
            </a:r>
            <a:r>
              <a:rPr lang="de-DE" sz="900" dirty="0" err="1"/>
              <a:t>DecisionFlow</a:t>
            </a:r>
            <a:endParaRPr lang="en-US" sz="9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29F7CC-E204-2EFC-3DA6-A6D334F5E522}"/>
              </a:ext>
            </a:extLst>
          </p:cNvPr>
          <p:cNvSpPr txBox="1"/>
          <p:nvPr/>
        </p:nvSpPr>
        <p:spPr>
          <a:xfrm>
            <a:off x="7836481" y="2167419"/>
            <a:ext cx="37909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Histogram</a:t>
            </a:r>
            <a:r>
              <a:rPr lang="de-DE" sz="900" dirty="0"/>
              <a:t> (e), Matrix </a:t>
            </a:r>
            <a:r>
              <a:rPr lang="de-DE" sz="900" dirty="0" err="1"/>
              <a:t>elements</a:t>
            </a:r>
            <a:r>
              <a:rPr lang="de-DE" sz="900" dirty="0"/>
              <a:t> (b, c, f) and </a:t>
            </a:r>
            <a:r>
              <a:rPr lang="de-DE" sz="900" dirty="0" err="1"/>
              <a:t>line</a:t>
            </a:r>
            <a:r>
              <a:rPr lang="de-DE" sz="900" dirty="0"/>
              <a:t> </a:t>
            </a:r>
            <a:r>
              <a:rPr lang="de-DE" sz="900" dirty="0" err="1"/>
              <a:t>charts</a:t>
            </a:r>
            <a:r>
              <a:rPr lang="de-DE" sz="900" dirty="0"/>
              <a:t> (g) </a:t>
            </a:r>
            <a:r>
              <a:rPr lang="de-DE" sz="900" dirty="0" err="1"/>
              <a:t>used</a:t>
            </a:r>
            <a:r>
              <a:rPr lang="de-DE" sz="900" dirty="0"/>
              <a:t> in </a:t>
            </a:r>
            <a:r>
              <a:rPr lang="de-DE" sz="900" dirty="0" err="1"/>
              <a:t>EventAction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27106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AE9C5-D093-6FE2-50F5-0495CBAF6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777D208-F272-F51E-8C07-FAE1072605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795068-5BAC-2082-EE02-60BB62F9E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CE41D7-16DE-9AC4-A7D2-E0BB607AF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B3ABD3-B9A9-51BB-31AD-D2440BDA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13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F6FE20-3293-177C-AA46-38CD57A2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Interesting findings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FE06A6-862B-9A82-3638-0BA489872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Because of the importance of order, almost all approaches use some kind of “flow-based“ visualization</a:t>
            </a:r>
          </a:p>
          <a:p>
            <a:r>
              <a:rPr lang="en-US"/>
              <a:t>Trade-off between information loss and visual clutter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111D1-2E89-7336-C8DE-49088346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9D90AB-2402-A0BD-05B8-FB2462F70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9BA073-CDC7-927E-2304-F6209A67F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070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BB223-B131-ACCC-4569-3F8D55BB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Mining Suitability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B800BC-1261-888B-F0C2-44FBA4948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Discovery: </a:t>
            </a:r>
            <a:r>
              <a:rPr lang="en-US"/>
              <a:t>VA approaches can help understand complexity and variety of data</a:t>
            </a:r>
          </a:p>
          <a:p>
            <a:r>
              <a:rPr lang="en-US" b="1"/>
              <a:t>Conformance: </a:t>
            </a:r>
            <a:r>
              <a:rPr lang="en-US"/>
              <a:t>VA approaches can help verifying that a process model actually represents the process</a:t>
            </a:r>
          </a:p>
          <a:p>
            <a:r>
              <a:rPr lang="en-US" b="1"/>
              <a:t>Enhancement: </a:t>
            </a:r>
            <a:r>
              <a:rPr lang="en-US"/>
              <a:t>VA approaches most applicable through</a:t>
            </a:r>
          </a:p>
          <a:p>
            <a:pPr lvl="1"/>
            <a:r>
              <a:rPr lang="en-US"/>
              <a:t>Mining new and unique patterns</a:t>
            </a:r>
          </a:p>
          <a:p>
            <a:pPr lvl="1"/>
            <a:r>
              <a:rPr lang="en-US"/>
              <a:t>Breaking a process into new stages</a:t>
            </a:r>
          </a:p>
          <a:p>
            <a:pPr lvl="1"/>
            <a:r>
              <a:rPr lang="en-US"/>
              <a:t>Visualizing performance and time distribution over time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A8E0A8-4886-5EA8-7893-1818DA83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190BBC-B430-DDBA-6F68-AB461DDC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72147C-E1AC-2C37-DC6C-3564AA5B3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539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F55A5-13CB-C9EB-7CC6-F7BFAE8429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BA882E4-490D-719A-0D75-96D024F4E3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DE2A93-F7E1-0985-59B1-CDFCFA77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2074B4-6C62-07D4-A73B-3E99D7CA4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AEBC88-0A89-94F6-10AC-DEDFA10C1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8351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DA989-A1A0-DD42-5529-BFD0F8729B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/>
              <a:t>Motivation and core concepts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E9E211-2524-2D2F-C028-3F6D44986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1FA88F1-BC6A-24F6-AF57-4DAFD480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AFA802-BD5C-550B-6719-0FB0721D6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D3F5C9-E674-89F7-A35E-B91607D5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53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B79571-3589-CA7C-3CF8-B5EEA7E4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Mining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1151C-1533-9C1B-FCA8-172FB20189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r>
              <a:rPr lang="en-US"/>
              <a:t>Research discipline sitting between computational intelligence and data mining</a:t>
            </a:r>
          </a:p>
          <a:p>
            <a:r>
              <a:rPr lang="en-US"/>
              <a:t>Aims to </a:t>
            </a:r>
            <a:r>
              <a:rPr lang="en-US" b="1"/>
              <a:t>discover</a:t>
            </a:r>
            <a:r>
              <a:rPr lang="en-US"/>
              <a:t>, </a:t>
            </a:r>
            <a:r>
              <a:rPr lang="en-US" b="1"/>
              <a:t>monitor</a:t>
            </a:r>
            <a:r>
              <a:rPr lang="en-US"/>
              <a:t> and </a:t>
            </a:r>
            <a:r>
              <a:rPr lang="en-US" b="1"/>
              <a:t>improve</a:t>
            </a:r>
            <a:r>
              <a:rPr lang="en-US"/>
              <a:t> real processes</a:t>
            </a:r>
          </a:p>
          <a:p>
            <a:r>
              <a:rPr lang="en-US"/>
              <a:t>Uses Event logs (process data) as its database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56070B-499F-149B-12CF-FEFD2199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0893D2-201E-942A-069A-92FCA52A7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180DC0-497F-D040-3877-03A7118B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4</a:t>
            </a:fld>
            <a:endParaRPr lang="de-DE"/>
          </a:p>
        </p:txBody>
      </p:sp>
      <p:pic>
        <p:nvPicPr>
          <p:cNvPr id="12" name="Bildplatzhalter 8" descr="Verbunden Silhouette">
            <a:extLst>
              <a:ext uri="{FF2B5EF4-FFF2-40B4-BE49-F238E27FC236}">
                <a16:creationId xmlns:a16="http://schemas.microsoft.com/office/drawing/2014/main" id="{6CF4E2E5-A539-1A9A-12ED-E302B281F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838" b="8838"/>
          <a:stretch>
            <a:fillRect/>
          </a:stretch>
        </p:blipFill>
        <p:spPr>
          <a:xfrm>
            <a:off x="7679920" y="2493690"/>
            <a:ext cx="3136455" cy="25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2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3EE5A-ECDD-7C80-CCE7-D4B6563B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What is sequential Data?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92E9E6-3D78-7E37-DA18-82537DBA9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8800" y="2178000"/>
            <a:ext cx="4482000" cy="3124002"/>
          </a:xfrm>
        </p:spPr>
        <p:txBody>
          <a:bodyPr anchor="ctr"/>
          <a:lstStyle/>
          <a:p>
            <a:r>
              <a:rPr lang="en-US" noProof="0"/>
              <a:t>Sequential Data is „any kind of data, where order matters“</a:t>
            </a:r>
          </a:p>
          <a:p>
            <a:r>
              <a:rPr lang="en-US"/>
              <a:t>Appears basically everywhere</a:t>
            </a:r>
            <a:endParaRPr lang="en-US" noProof="0"/>
          </a:p>
          <a:p>
            <a:r>
              <a:rPr lang="en-US" noProof="0"/>
              <a:t>Special form of it is process data</a:t>
            </a:r>
          </a:p>
          <a:p>
            <a:pPr lvl="1"/>
            <a:r>
              <a:rPr lang="en-US" noProof="0"/>
              <a:t>„time-ordered sequences of events“</a:t>
            </a:r>
          </a:p>
          <a:p>
            <a:pPr lvl="1"/>
            <a:r>
              <a:rPr lang="en-US" noProof="0"/>
              <a:t>Event-tuples consist of an action, context and time</a:t>
            </a:r>
          </a:p>
          <a:p>
            <a:r>
              <a:rPr lang="en-US"/>
              <a:t>In real process environment, amount of data is too huge to be analyzed manually</a:t>
            </a:r>
            <a:endParaRPr lang="en-US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C329CE-0ACB-4EDD-CC27-1BF9CA3F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CBDCD4-305F-D5BC-FAEE-B6F50DC1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465483-BC76-3C3C-20D9-E443CA64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5</a:t>
            </a:fld>
            <a:endParaRPr lang="de-DE"/>
          </a:p>
        </p:txBody>
      </p:sp>
      <p:pic>
        <p:nvPicPr>
          <p:cNvPr id="9" name="Bildplatzhalter 8" descr="Balkendiagramm Silhouette">
            <a:extLst>
              <a:ext uri="{FF2B5EF4-FFF2-40B4-BE49-F238E27FC236}">
                <a16:creationId xmlns:a16="http://schemas.microsoft.com/office/drawing/2014/main" id="{212D9BF1-D500-804E-2BD2-6CCA98E7596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835" b="8835"/>
          <a:stretch/>
        </p:blipFill>
        <p:spPr>
          <a:xfrm>
            <a:off x="7679920" y="2493690"/>
            <a:ext cx="3136455" cy="2582222"/>
          </a:xfrm>
        </p:spPr>
      </p:pic>
    </p:spTree>
    <p:extLst>
      <p:ext uri="{BB962C8B-B14F-4D97-AF65-F5344CB8AC3E}">
        <p14:creationId xmlns:p14="http://schemas.microsoft.com/office/powerpoint/2010/main" val="414061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93EE5A-ECDD-7C80-CCE7-D4B6563B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Visual Analytics 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92E9E6-3D78-7E37-DA18-82537DBA9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8800" y="2178000"/>
            <a:ext cx="4482000" cy="3124002"/>
          </a:xfrm>
        </p:spPr>
        <p:txBody>
          <a:bodyPr anchor="ctr"/>
          <a:lstStyle/>
          <a:p>
            <a:r>
              <a:rPr lang="en-US"/>
              <a:t>Combine “automated analysis techniques with interactive visualizations”</a:t>
            </a:r>
          </a:p>
          <a:p>
            <a:r>
              <a:rPr lang="en-US"/>
              <a:t>Help to get a better understanding of complex datasets</a:t>
            </a:r>
          </a:p>
          <a:p>
            <a:r>
              <a:rPr lang="en-US"/>
              <a:t>Visualizations can be categorized by three aspects</a:t>
            </a:r>
          </a:p>
          <a:p>
            <a:pPr lvl="1"/>
            <a:r>
              <a:rPr lang="en-US"/>
              <a:t>“Why?”, “What?” and “How?”</a:t>
            </a:r>
          </a:p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C329CE-0ACB-4EDD-CC27-1BF9CA3F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CBDCD4-305F-D5BC-FAEE-B6F50DC17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465483-BC76-3C3C-20D9-E443CA64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6</a:t>
            </a:fld>
            <a:endParaRPr lang="de-DE"/>
          </a:p>
        </p:txBody>
      </p:sp>
      <p:pic>
        <p:nvPicPr>
          <p:cNvPr id="9" name="Bildplatzhalter 8" descr="Präsentation mit Kreisdiagramm Silhouette">
            <a:extLst>
              <a:ext uri="{FF2B5EF4-FFF2-40B4-BE49-F238E27FC236}">
                <a16:creationId xmlns:a16="http://schemas.microsoft.com/office/drawing/2014/main" id="{212D9BF1-D500-804E-2BD2-6CCA98E7596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835" b="8835"/>
          <a:stretch/>
        </p:blipFill>
        <p:spPr>
          <a:xfrm>
            <a:off x="7679920" y="2493690"/>
            <a:ext cx="3136455" cy="2582222"/>
          </a:xfrm>
        </p:spPr>
      </p:pic>
    </p:spTree>
    <p:extLst>
      <p:ext uri="{BB962C8B-B14F-4D97-AF65-F5344CB8AC3E}">
        <p14:creationId xmlns:p14="http://schemas.microsoft.com/office/powerpoint/2010/main" val="236471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8B97AA-AF84-F415-4367-15A624364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Resulting Research Question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735DDF-0F2F-1086-F52D-C902EADF0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process mining, visualizations are less important than mining methods</a:t>
            </a:r>
          </a:p>
          <a:p>
            <a:pPr lvl="1"/>
            <a:r>
              <a:rPr lang="en-US"/>
              <a:t>However, interactive visualizations help for a better understanding</a:t>
            </a:r>
          </a:p>
          <a:p>
            <a:endParaRPr lang="en-US"/>
          </a:p>
          <a:p>
            <a:r>
              <a:rPr lang="en-US"/>
              <a:t>Resulting research question:</a:t>
            </a:r>
          </a:p>
          <a:p>
            <a:r>
              <a:rPr lang="en-US" b="1"/>
              <a:t>„What are current state-of-the-art approaches in visual analytics that focus specifically on sequential data, and how are they suitable for process mining?“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B3EFEA-DE8B-1A79-CB89-0CF9090C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FB06C-93BC-07CF-B5CC-BA7D6D48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663939-92B0-5A06-EEE9-69B5E4E1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80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E158DD-D070-A46A-8FDD-2CA1E3438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DFB2E8-C20C-86D8-F398-AF0FCAC88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242D69-E16C-1EE7-B9B4-5A932CF77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872462-BF2C-8BEA-0A6E-20031FF4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E84DDA-4179-1916-4C10-DC2AE8231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785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717D02-48F0-F668-8057-2F272228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EC720-5CE3-1FED-DBB5-18D31983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Informal literature review</a:t>
            </a:r>
          </a:p>
          <a:p>
            <a:r>
              <a:rPr lang="en-US"/>
              <a:t>Focused only on paper which presented a concrete approach</a:t>
            </a:r>
          </a:p>
          <a:p>
            <a:r>
              <a:rPr lang="en-US"/>
              <a:t>Main problem was the many synonyms of sequential data</a:t>
            </a:r>
          </a:p>
          <a:p>
            <a:pPr lvl="1"/>
            <a:r>
              <a:rPr lang="en-US"/>
              <a:t>Many concrete approaches worked with </a:t>
            </a:r>
            <a:r>
              <a:rPr lang="en-US" err="1"/>
              <a:t>spatio</a:t>
            </a:r>
            <a:r>
              <a:rPr lang="en-US"/>
              <a:t>-temporal data</a:t>
            </a:r>
          </a:p>
          <a:p>
            <a:r>
              <a:rPr lang="en-US"/>
              <a:t>Identified 21 approaches</a:t>
            </a:r>
          </a:p>
          <a:p>
            <a:r>
              <a:rPr lang="en-US"/>
              <a:t>Created a custom coding and categorized them based on it</a:t>
            </a:r>
          </a:p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6C3FAE-0FEA-98D1-9D20-C6E446869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27.11.2023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885BF7-7D0D-3DC3-EA3C-0186EC73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Visual Analytics Approaches for Sequential Data</a:t>
            </a:r>
          </a:p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F49CF8-C379-66E6-C3CF-BCCFC683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0CC166-4E39-43B8-AB91-BDD1C4C9E22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6018235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vorlage Uni MA final gesendet-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 04 final 16_9 Präsentationsvorlage Uni MA-BWL DE</Template>
  <TotalTime>0</TotalTime>
  <Words>1704</Words>
  <Application>Microsoft Office PowerPoint</Application>
  <PresentationFormat>Benutzerdefiniert</PresentationFormat>
  <Paragraphs>287</Paragraphs>
  <Slides>27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Courier New</vt:lpstr>
      <vt:lpstr>Präsentationsvorlage Uni MA final gesendet-neu</vt:lpstr>
      <vt:lpstr>Visual Analytics Approaches for Sequential Data</vt:lpstr>
      <vt:lpstr>Structure</vt:lpstr>
      <vt:lpstr>Motivation and core concepts</vt:lpstr>
      <vt:lpstr>Process Mining</vt:lpstr>
      <vt:lpstr>What is sequential Data?</vt:lpstr>
      <vt:lpstr>Visual Analytics Tools</vt:lpstr>
      <vt:lpstr>Resulting Research Question</vt:lpstr>
      <vt:lpstr>Methodology</vt:lpstr>
      <vt:lpstr>Methodology</vt:lpstr>
      <vt:lpstr>Results</vt:lpstr>
      <vt:lpstr>Coding</vt:lpstr>
      <vt:lpstr>Type of data (What?)</vt:lpstr>
      <vt:lpstr>Analytical goal (Why?)</vt:lpstr>
      <vt:lpstr>Analysis technique (How?)</vt:lpstr>
      <vt:lpstr>Visualization Elements (How?)</vt:lpstr>
      <vt:lpstr>Hierarchy graphs</vt:lpstr>
      <vt:lpstr>PowerPoint-Präsentation</vt:lpstr>
      <vt:lpstr>Marey‘s graph</vt:lpstr>
      <vt:lpstr>PowerPoint-Präsentation</vt:lpstr>
      <vt:lpstr>Glyph‘s</vt:lpstr>
      <vt:lpstr>PowerPoint-Präsentation</vt:lpstr>
      <vt:lpstr>Additional Graphs</vt:lpstr>
      <vt:lpstr>PowerPoint-Präsentation</vt:lpstr>
      <vt:lpstr>Discussion</vt:lpstr>
      <vt:lpstr>Interesting findings</vt:lpstr>
      <vt:lpstr>Process Mining Suitability</vt:lpstr>
      <vt:lpstr>Questions!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User</dc:creator>
  <cp:lastModifiedBy>Philemon Schulz</cp:lastModifiedBy>
  <cp:revision>1</cp:revision>
  <dcterms:created xsi:type="dcterms:W3CDTF">2018-06-20T22:10:41Z</dcterms:created>
  <dcterms:modified xsi:type="dcterms:W3CDTF">2023-11-26T19:16:46Z</dcterms:modified>
</cp:coreProperties>
</file>